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82" r:id="rId25"/>
    <p:sldId id="284" r:id="rId26"/>
    <p:sldId id="286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45317C-3DF2-4041-8461-7AA409524F77}" v="107" dt="2020-02-26T07:10:33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uthika Ramanathan" userId="b4bef305b96fdaa3" providerId="LiveId" clId="{6845317C-3DF2-4041-8461-7AA409524F77}"/>
    <pc:docChg chg="undo custSel mod addSld modSld sldOrd">
      <pc:chgData name="Kiruthika Ramanathan" userId="b4bef305b96fdaa3" providerId="LiveId" clId="{6845317C-3DF2-4041-8461-7AA409524F77}" dt="2020-02-27T01:13:51.038" v="3580" actId="20577"/>
      <pc:docMkLst>
        <pc:docMk/>
      </pc:docMkLst>
      <pc:sldChg chg="addSp delSp modSp add mod setBg">
        <pc:chgData name="Kiruthika Ramanathan" userId="b4bef305b96fdaa3" providerId="LiveId" clId="{6845317C-3DF2-4041-8461-7AA409524F77}" dt="2020-02-18T12:40:37.806" v="3244" actId="20577"/>
        <pc:sldMkLst>
          <pc:docMk/>
          <pc:sldMk cId="2022059764" sldId="256"/>
        </pc:sldMkLst>
        <pc:spChg chg="mod">
          <ac:chgData name="Kiruthika Ramanathan" userId="b4bef305b96fdaa3" providerId="LiveId" clId="{6845317C-3DF2-4041-8461-7AA409524F77}" dt="2020-02-18T12:04:23.521" v="293" actId="26606"/>
          <ac:spMkLst>
            <pc:docMk/>
            <pc:sldMk cId="2022059764" sldId="256"/>
            <ac:spMk id="2" creationId="{FC4B29A9-5965-4D2C-8510-153CA3FF601D}"/>
          </ac:spMkLst>
        </pc:spChg>
        <pc:spChg chg="mod">
          <ac:chgData name="Kiruthika Ramanathan" userId="b4bef305b96fdaa3" providerId="LiveId" clId="{6845317C-3DF2-4041-8461-7AA409524F77}" dt="2020-02-18T12:40:37.806" v="3244" actId="20577"/>
          <ac:spMkLst>
            <pc:docMk/>
            <pc:sldMk cId="2022059764" sldId="256"/>
            <ac:spMk id="3" creationId="{29044649-3FED-4D65-A6E4-7E12C90E31FC}"/>
          </ac:spMkLst>
        </pc:spChg>
        <pc:spChg chg="add del">
          <ac:chgData name="Kiruthika Ramanathan" userId="b4bef305b96fdaa3" providerId="LiveId" clId="{6845317C-3DF2-4041-8461-7AA409524F77}" dt="2020-02-18T12:04:23.521" v="293" actId="26606"/>
          <ac:spMkLst>
            <pc:docMk/>
            <pc:sldMk cId="2022059764" sldId="256"/>
            <ac:spMk id="9" creationId="{C0B27210-D0CA-4654-B3E3-9ABB4F178EA1}"/>
          </ac:spMkLst>
        </pc:spChg>
        <pc:spChg chg="add del">
          <ac:chgData name="Kiruthika Ramanathan" userId="b4bef305b96fdaa3" providerId="LiveId" clId="{6845317C-3DF2-4041-8461-7AA409524F77}" dt="2020-02-18T12:04:23.521" v="293" actId="26606"/>
          <ac:spMkLst>
            <pc:docMk/>
            <pc:sldMk cId="2022059764" sldId="256"/>
            <ac:spMk id="11" creationId="{1DB7C82F-AB7E-4F0C-B829-FA1B9C415180}"/>
          </ac:spMkLst>
        </pc:spChg>
        <pc:spChg chg="add del">
          <ac:chgData name="Kiruthika Ramanathan" userId="b4bef305b96fdaa3" providerId="LiveId" clId="{6845317C-3DF2-4041-8461-7AA409524F77}" dt="2020-02-18T12:04:23.521" v="293" actId="26606"/>
          <ac:spMkLst>
            <pc:docMk/>
            <pc:sldMk cId="2022059764" sldId="256"/>
            <ac:spMk id="13" creationId="{70B66945-4967-4040-926D-DCA44313CDAB}"/>
          </ac:spMkLst>
        </pc:spChg>
        <pc:spChg chg="add">
          <ac:chgData name="Kiruthika Ramanathan" userId="b4bef305b96fdaa3" providerId="LiveId" clId="{6845317C-3DF2-4041-8461-7AA409524F77}" dt="2020-02-18T12:04:23.521" v="293" actId="26606"/>
          <ac:spMkLst>
            <pc:docMk/>
            <pc:sldMk cId="2022059764" sldId="256"/>
            <ac:spMk id="18" creationId="{0BC9EFE1-D8CB-4668-9980-DB108327A794}"/>
          </ac:spMkLst>
        </pc:spChg>
        <pc:spChg chg="add">
          <ac:chgData name="Kiruthika Ramanathan" userId="b4bef305b96fdaa3" providerId="LiveId" clId="{6845317C-3DF2-4041-8461-7AA409524F77}" dt="2020-02-18T12:04:23.521" v="293" actId="26606"/>
          <ac:spMkLst>
            <pc:docMk/>
            <pc:sldMk cId="2022059764" sldId="256"/>
            <ac:spMk id="22" creationId="{77DA6D33-2D62-458C-BF5D-DBF612FD557E}"/>
          </ac:spMkLst>
        </pc:spChg>
        <pc:picChg chg="add mod">
          <ac:chgData name="Kiruthika Ramanathan" userId="b4bef305b96fdaa3" providerId="LiveId" clId="{6845317C-3DF2-4041-8461-7AA409524F77}" dt="2020-02-18T12:04:23.521" v="293" actId="26606"/>
          <ac:picMkLst>
            <pc:docMk/>
            <pc:sldMk cId="2022059764" sldId="256"/>
            <ac:picMk id="4" creationId="{9F852BE2-6344-423D-96FD-869965AB1127}"/>
          </ac:picMkLst>
        </pc:picChg>
        <pc:picChg chg="add">
          <ac:chgData name="Kiruthika Ramanathan" userId="b4bef305b96fdaa3" providerId="LiveId" clId="{6845317C-3DF2-4041-8461-7AA409524F77}" dt="2020-02-18T12:04:23.521" v="293" actId="26606"/>
          <ac:picMkLst>
            <pc:docMk/>
            <pc:sldMk cId="2022059764" sldId="256"/>
            <ac:picMk id="20" creationId="{7CBAE1BD-B8E4-4029-8AA2-C77E4FED9864}"/>
          </ac:picMkLst>
        </pc:picChg>
      </pc:sldChg>
      <pc:sldChg chg="addSp delSp modSp add mod setBg setClrOvrMap">
        <pc:chgData name="Kiruthika Ramanathan" userId="b4bef305b96fdaa3" providerId="LiveId" clId="{6845317C-3DF2-4041-8461-7AA409524F77}" dt="2020-02-26T03:27:37.976" v="3416" actId="478"/>
        <pc:sldMkLst>
          <pc:docMk/>
          <pc:sldMk cId="1725770278" sldId="257"/>
        </pc:sldMkLst>
        <pc:spChg chg="mod">
          <ac:chgData name="Kiruthika Ramanathan" userId="b4bef305b96fdaa3" providerId="LiveId" clId="{6845317C-3DF2-4041-8461-7AA409524F77}" dt="2020-02-26T03:26:58.950" v="3409" actId="26606"/>
          <ac:spMkLst>
            <pc:docMk/>
            <pc:sldMk cId="1725770278" sldId="257"/>
            <ac:spMk id="2" creationId="{92BFDC91-9017-4F3A-B2B4-0AA5F9333D8D}"/>
          </ac:spMkLst>
        </pc:spChg>
        <pc:spChg chg="del">
          <ac:chgData name="Kiruthika Ramanathan" userId="b4bef305b96fdaa3" providerId="LiveId" clId="{6845317C-3DF2-4041-8461-7AA409524F77}" dt="2020-02-18T12:40:52.080" v="3246" actId="26606"/>
          <ac:spMkLst>
            <pc:docMk/>
            <pc:sldMk cId="1725770278" sldId="257"/>
            <ac:spMk id="3" creationId="{0076A371-6FB8-4752-93B0-7A0AEF8EC1EA}"/>
          </ac:spMkLst>
        </pc:spChg>
        <pc:spChg chg="add mod ord">
          <ac:chgData name="Kiruthika Ramanathan" userId="b4bef305b96fdaa3" providerId="LiveId" clId="{6845317C-3DF2-4041-8461-7AA409524F77}" dt="2020-02-26T03:27:32.030" v="3413" actId="1582"/>
          <ac:spMkLst>
            <pc:docMk/>
            <pc:sldMk cId="1725770278" sldId="257"/>
            <ac:spMk id="3" creationId="{80C6472C-B221-476F-9FC1-BC9CD57B885B}"/>
          </ac:spMkLst>
        </pc:spChg>
        <pc:spChg chg="add del mod">
          <ac:chgData name="Kiruthika Ramanathan" userId="b4bef305b96fdaa3" providerId="LiveId" clId="{6845317C-3DF2-4041-8461-7AA409524F77}" dt="2020-02-26T03:26:17.110" v="3406" actId="11529"/>
          <ac:spMkLst>
            <pc:docMk/>
            <pc:sldMk cId="1725770278" sldId="257"/>
            <ac:spMk id="4" creationId="{6CF4E719-E692-48B1-87EA-0B043D7E70BA}"/>
          </ac:spMkLst>
        </pc:spChg>
        <pc:spChg chg="add del mod">
          <ac:chgData name="Kiruthika Ramanathan" userId="b4bef305b96fdaa3" providerId="LiveId" clId="{6845317C-3DF2-4041-8461-7AA409524F77}" dt="2020-02-25T22:11:19.792" v="3313" actId="26606"/>
          <ac:spMkLst>
            <pc:docMk/>
            <pc:sldMk cId="1725770278" sldId="257"/>
            <ac:spMk id="5" creationId="{F8395555-AA0B-40E1-A46F-79F435E0A416}"/>
          </ac:spMkLst>
        </pc:spChg>
        <pc:spChg chg="add del mod">
          <ac:chgData name="Kiruthika Ramanathan" userId="b4bef305b96fdaa3" providerId="LiveId" clId="{6845317C-3DF2-4041-8461-7AA409524F77}" dt="2020-02-26T03:27:37.976" v="3416" actId="478"/>
          <ac:spMkLst>
            <pc:docMk/>
            <pc:sldMk cId="1725770278" sldId="257"/>
            <ac:spMk id="7" creationId="{FDE226E1-5EE7-4825-9868-76E3C2AF2378}"/>
          </ac:spMkLst>
        </pc:spChg>
        <pc:spChg chg="add del mod">
          <ac:chgData name="Kiruthika Ramanathan" userId="b4bef305b96fdaa3" providerId="LiveId" clId="{6845317C-3DF2-4041-8461-7AA409524F77}" dt="2020-02-26T03:27:35.686" v="3415" actId="11529"/>
          <ac:spMkLst>
            <pc:docMk/>
            <pc:sldMk cId="1725770278" sldId="257"/>
            <ac:spMk id="9" creationId="{CB09E617-1789-476B-B465-AAE7E31FF0E1}"/>
          </ac:spMkLst>
        </pc:spChg>
        <pc:spChg chg="add del">
          <ac:chgData name="Kiruthika Ramanathan" userId="b4bef305b96fdaa3" providerId="LiveId" clId="{6845317C-3DF2-4041-8461-7AA409524F77}" dt="2020-02-25T22:11:19.775" v="3312" actId="26606"/>
          <ac:spMkLst>
            <pc:docMk/>
            <pc:sldMk cId="1725770278" sldId="257"/>
            <ac:spMk id="11" creationId="{7CA0DAA6-33B8-4A25-810D-2F4D816FB40E}"/>
          </ac:spMkLst>
        </pc:spChg>
        <pc:spChg chg="add del">
          <ac:chgData name="Kiruthika Ramanathan" userId="b4bef305b96fdaa3" providerId="LiveId" clId="{6845317C-3DF2-4041-8461-7AA409524F77}" dt="2020-02-26T03:26:58.950" v="3409" actId="26606"/>
          <ac:spMkLst>
            <pc:docMk/>
            <pc:sldMk cId="1725770278" sldId="257"/>
            <ac:spMk id="13" creationId="{FBE9F90C-C163-435B-9A68-D15C92D1CF2B}"/>
          </ac:spMkLst>
        </pc:spChg>
        <pc:spChg chg="add del">
          <ac:chgData name="Kiruthika Ramanathan" userId="b4bef305b96fdaa3" providerId="LiveId" clId="{6845317C-3DF2-4041-8461-7AA409524F77}" dt="2020-02-26T03:26:58.950" v="3409" actId="26606"/>
          <ac:spMkLst>
            <pc:docMk/>
            <pc:sldMk cId="1725770278" sldId="257"/>
            <ac:spMk id="14" creationId="{CDA1A2E9-63FE-408D-A803-8E306ECAB4B3}"/>
          </ac:spMkLst>
        </pc:spChg>
        <pc:spChg chg="add del">
          <ac:chgData name="Kiruthika Ramanathan" userId="b4bef305b96fdaa3" providerId="LiveId" clId="{6845317C-3DF2-4041-8461-7AA409524F77}" dt="2020-02-26T03:26:58.950" v="3409" actId="26606"/>
          <ac:spMkLst>
            <pc:docMk/>
            <pc:sldMk cId="1725770278" sldId="257"/>
            <ac:spMk id="15" creationId="{1A882A9F-F4E9-4E23-8F0B-20B5DF42EAA9}"/>
          </ac:spMkLst>
        </pc:spChg>
        <pc:spChg chg="add">
          <ac:chgData name="Kiruthika Ramanathan" userId="b4bef305b96fdaa3" providerId="LiveId" clId="{6845317C-3DF2-4041-8461-7AA409524F77}" dt="2020-02-26T03:26:58.950" v="3409" actId="26606"/>
          <ac:spMkLst>
            <pc:docMk/>
            <pc:sldMk cId="1725770278" sldId="257"/>
            <ac:spMk id="20" creationId="{F2B38F72-8FC4-4001-8C67-FA6B86DEC767}"/>
          </ac:spMkLst>
        </pc:spChg>
        <pc:picChg chg="add del mod">
          <ac:chgData name="Kiruthika Ramanathan" userId="b4bef305b96fdaa3" providerId="LiveId" clId="{6845317C-3DF2-4041-8461-7AA409524F77}" dt="2020-02-25T22:11:12.721" v="3309" actId="478"/>
          <ac:picMkLst>
            <pc:docMk/>
            <pc:sldMk cId="1725770278" sldId="257"/>
            <ac:picMk id="4" creationId="{16EA7B0C-1218-41B0-934C-AD76EAB4EC35}"/>
          </ac:picMkLst>
        </pc:picChg>
        <pc:picChg chg="add del mod">
          <ac:chgData name="Kiruthika Ramanathan" userId="b4bef305b96fdaa3" providerId="LiveId" clId="{6845317C-3DF2-4041-8461-7AA409524F77}" dt="2020-02-26T03:26:18.930" v="3407" actId="478"/>
          <ac:picMkLst>
            <pc:docMk/>
            <pc:sldMk cId="1725770278" sldId="257"/>
            <ac:picMk id="6" creationId="{09B1AFB0-DD83-4ACF-AD69-30D8F4806DEF}"/>
          </ac:picMkLst>
        </pc:picChg>
        <pc:picChg chg="add mod">
          <ac:chgData name="Kiruthika Ramanathan" userId="b4bef305b96fdaa3" providerId="LiveId" clId="{6845317C-3DF2-4041-8461-7AA409524F77}" dt="2020-02-26T03:26:58.950" v="3409" actId="26606"/>
          <ac:picMkLst>
            <pc:docMk/>
            <pc:sldMk cId="1725770278" sldId="257"/>
            <ac:picMk id="8" creationId="{12FE6DDE-BEDF-4AB7-AFD3-036CD9D944EE}"/>
          </ac:picMkLst>
        </pc:picChg>
      </pc:sldChg>
      <pc:sldChg chg="addSp delSp modSp add mod setBg">
        <pc:chgData name="Kiruthika Ramanathan" userId="b4bef305b96fdaa3" providerId="LiveId" clId="{6845317C-3DF2-4041-8461-7AA409524F77}" dt="2020-02-26T03:28:18.073" v="3428" actId="14100"/>
        <pc:sldMkLst>
          <pc:docMk/>
          <pc:sldMk cId="2846156662" sldId="258"/>
        </pc:sldMkLst>
        <pc:spChg chg="mod">
          <ac:chgData name="Kiruthika Ramanathan" userId="b4bef305b96fdaa3" providerId="LiveId" clId="{6845317C-3DF2-4041-8461-7AA409524F77}" dt="2020-02-25T22:12:04.051" v="3320" actId="26606"/>
          <ac:spMkLst>
            <pc:docMk/>
            <pc:sldMk cId="2846156662" sldId="258"/>
            <ac:spMk id="2" creationId="{59F19A7D-3DBD-45CD-8937-34DD9F5A3369}"/>
          </ac:spMkLst>
        </pc:spChg>
        <pc:spChg chg="del mod">
          <ac:chgData name="Kiruthika Ramanathan" userId="b4bef305b96fdaa3" providerId="LiveId" clId="{6845317C-3DF2-4041-8461-7AA409524F77}" dt="2020-02-18T12:40:59.881" v="3247" actId="26606"/>
          <ac:spMkLst>
            <pc:docMk/>
            <pc:sldMk cId="2846156662" sldId="258"/>
            <ac:spMk id="3" creationId="{CF6A766B-BA77-460E-9D42-C87ED0697748}"/>
          </ac:spMkLst>
        </pc:spChg>
        <pc:spChg chg="add del mod">
          <ac:chgData name="Kiruthika Ramanathan" userId="b4bef305b96fdaa3" providerId="LiveId" clId="{6845317C-3DF2-4041-8461-7AA409524F77}" dt="2020-02-25T22:12:04.051" v="3320" actId="26606"/>
          <ac:spMkLst>
            <pc:docMk/>
            <pc:sldMk cId="2846156662" sldId="258"/>
            <ac:spMk id="5" creationId="{4D7DA523-EAB2-4873-A4F0-A6EAC1FF02A1}"/>
          </ac:spMkLst>
        </pc:spChg>
        <pc:spChg chg="add mod">
          <ac:chgData name="Kiruthika Ramanathan" userId="b4bef305b96fdaa3" providerId="LiveId" clId="{6845317C-3DF2-4041-8461-7AA409524F77}" dt="2020-02-26T03:28:07.241" v="3423" actId="14100"/>
          <ac:spMkLst>
            <pc:docMk/>
            <pc:sldMk cId="2846156662" sldId="258"/>
            <ac:spMk id="7" creationId="{A4681F67-4A5D-48DC-97A1-4BFB211A394F}"/>
          </ac:spMkLst>
        </pc:spChg>
        <pc:spChg chg="add mod">
          <ac:chgData name="Kiruthika Ramanathan" userId="b4bef305b96fdaa3" providerId="LiveId" clId="{6845317C-3DF2-4041-8461-7AA409524F77}" dt="2020-02-26T03:28:18.073" v="3428" actId="14100"/>
          <ac:spMkLst>
            <pc:docMk/>
            <pc:sldMk cId="2846156662" sldId="258"/>
            <ac:spMk id="8" creationId="{F54A357A-C363-48F9-8A7B-FE10517445FC}"/>
          </ac:spMkLst>
        </pc:spChg>
        <pc:spChg chg="add del">
          <ac:chgData name="Kiruthika Ramanathan" userId="b4bef305b96fdaa3" providerId="LiveId" clId="{6845317C-3DF2-4041-8461-7AA409524F77}" dt="2020-02-25T22:12:02.457" v="3317" actId="26606"/>
          <ac:spMkLst>
            <pc:docMk/>
            <pc:sldMk cId="2846156662" sldId="258"/>
            <ac:spMk id="11" creationId="{CDA1A2E9-63FE-408D-A803-8E306ECAB4B3}"/>
          </ac:spMkLst>
        </pc:spChg>
        <pc:spChg chg="add del">
          <ac:chgData name="Kiruthika Ramanathan" userId="b4bef305b96fdaa3" providerId="LiveId" clId="{6845317C-3DF2-4041-8461-7AA409524F77}" dt="2020-02-25T22:12:02.457" v="3317" actId="26606"/>
          <ac:spMkLst>
            <pc:docMk/>
            <pc:sldMk cId="2846156662" sldId="258"/>
            <ac:spMk id="13" creationId="{FBE9F90C-C163-435B-9A68-D15C92D1CF2B}"/>
          </ac:spMkLst>
        </pc:spChg>
        <pc:spChg chg="add del">
          <ac:chgData name="Kiruthika Ramanathan" userId="b4bef305b96fdaa3" providerId="LiveId" clId="{6845317C-3DF2-4041-8461-7AA409524F77}" dt="2020-02-25T22:12:02.457" v="3317" actId="26606"/>
          <ac:spMkLst>
            <pc:docMk/>
            <pc:sldMk cId="2846156662" sldId="258"/>
            <ac:spMk id="15" creationId="{1A882A9F-F4E9-4E23-8F0B-20B5DF42EAA9}"/>
          </ac:spMkLst>
        </pc:spChg>
        <pc:spChg chg="add del">
          <ac:chgData name="Kiruthika Ramanathan" userId="b4bef305b96fdaa3" providerId="LiveId" clId="{6845317C-3DF2-4041-8461-7AA409524F77}" dt="2020-02-25T22:12:04.036" v="3319" actId="26606"/>
          <ac:spMkLst>
            <pc:docMk/>
            <pc:sldMk cId="2846156662" sldId="258"/>
            <ac:spMk id="17" creationId="{9B8051E0-19D7-43E1-BFD9-E6DBFEB3A3F1}"/>
          </ac:spMkLst>
        </pc:spChg>
        <pc:spChg chg="add del">
          <ac:chgData name="Kiruthika Ramanathan" userId="b4bef305b96fdaa3" providerId="LiveId" clId="{6845317C-3DF2-4041-8461-7AA409524F77}" dt="2020-02-25T22:12:04.036" v="3319" actId="26606"/>
          <ac:spMkLst>
            <pc:docMk/>
            <pc:sldMk cId="2846156662" sldId="258"/>
            <ac:spMk id="18" creationId="{07322A9E-F1EC-405E-8971-BA906EFFCCB8}"/>
          </ac:spMkLst>
        </pc:spChg>
        <pc:spChg chg="add del">
          <ac:chgData name="Kiruthika Ramanathan" userId="b4bef305b96fdaa3" providerId="LiveId" clId="{6845317C-3DF2-4041-8461-7AA409524F77}" dt="2020-02-25T22:12:04.036" v="3319" actId="26606"/>
          <ac:spMkLst>
            <pc:docMk/>
            <pc:sldMk cId="2846156662" sldId="258"/>
            <ac:spMk id="19" creationId="{4EDB2B02-86A2-46F5-A4BE-B7D9B10411D6}"/>
          </ac:spMkLst>
        </pc:spChg>
        <pc:spChg chg="add del">
          <ac:chgData name="Kiruthika Ramanathan" userId="b4bef305b96fdaa3" providerId="LiveId" clId="{6845317C-3DF2-4041-8461-7AA409524F77}" dt="2020-02-25T22:12:04.036" v="3319" actId="26606"/>
          <ac:spMkLst>
            <pc:docMk/>
            <pc:sldMk cId="2846156662" sldId="258"/>
            <ac:spMk id="20" creationId="{A5704422-1118-4FD1-95AD-29A064EB80D9}"/>
          </ac:spMkLst>
        </pc:spChg>
        <pc:spChg chg="add del">
          <ac:chgData name="Kiruthika Ramanathan" userId="b4bef305b96fdaa3" providerId="LiveId" clId="{6845317C-3DF2-4041-8461-7AA409524F77}" dt="2020-02-25T22:12:04.036" v="3319" actId="26606"/>
          <ac:spMkLst>
            <pc:docMk/>
            <pc:sldMk cId="2846156662" sldId="258"/>
            <ac:spMk id="21" creationId="{43954639-FB5D-41F4-9560-6F6DFE778425}"/>
          </ac:spMkLst>
        </pc:spChg>
        <pc:spChg chg="add del">
          <ac:chgData name="Kiruthika Ramanathan" userId="b4bef305b96fdaa3" providerId="LiveId" clId="{6845317C-3DF2-4041-8461-7AA409524F77}" dt="2020-02-25T22:12:04.036" v="3319" actId="26606"/>
          <ac:spMkLst>
            <pc:docMk/>
            <pc:sldMk cId="2846156662" sldId="258"/>
            <ac:spMk id="22" creationId="{A88B2AAA-B805-498E-A9E6-98B885855498}"/>
          </ac:spMkLst>
        </pc:spChg>
        <pc:spChg chg="add del">
          <ac:chgData name="Kiruthika Ramanathan" userId="b4bef305b96fdaa3" providerId="LiveId" clId="{6845317C-3DF2-4041-8461-7AA409524F77}" dt="2020-02-25T22:12:04.036" v="3319" actId="26606"/>
          <ac:spMkLst>
            <pc:docMk/>
            <pc:sldMk cId="2846156662" sldId="258"/>
            <ac:spMk id="23" creationId="{E898931C-0323-41FA-A036-20F818B1FF81}"/>
          </ac:spMkLst>
        </pc:spChg>
        <pc:spChg chg="add del">
          <ac:chgData name="Kiruthika Ramanathan" userId="b4bef305b96fdaa3" providerId="LiveId" clId="{6845317C-3DF2-4041-8461-7AA409524F77}" dt="2020-02-25T22:12:04.036" v="3319" actId="26606"/>
          <ac:spMkLst>
            <pc:docMk/>
            <pc:sldMk cId="2846156662" sldId="258"/>
            <ac:spMk id="25" creationId="{89AFE9DD-0792-4B98-B4EB-97ACA17E6AA8}"/>
          </ac:spMkLst>
        </pc:spChg>
        <pc:spChg chg="add del">
          <ac:chgData name="Kiruthika Ramanathan" userId="b4bef305b96fdaa3" providerId="LiveId" clId="{6845317C-3DF2-4041-8461-7AA409524F77}" dt="2020-02-25T22:12:04.036" v="3319" actId="26606"/>
          <ac:spMkLst>
            <pc:docMk/>
            <pc:sldMk cId="2846156662" sldId="258"/>
            <ac:spMk id="27" creationId="{3981F5C4-9AE1-404E-AF44-A4E6DB374F9D}"/>
          </ac:spMkLst>
        </pc:spChg>
        <pc:spChg chg="add del">
          <ac:chgData name="Kiruthika Ramanathan" userId="b4bef305b96fdaa3" providerId="LiveId" clId="{6845317C-3DF2-4041-8461-7AA409524F77}" dt="2020-02-25T22:12:04.036" v="3319" actId="26606"/>
          <ac:spMkLst>
            <pc:docMk/>
            <pc:sldMk cId="2846156662" sldId="258"/>
            <ac:spMk id="29" creationId="{763C1781-8726-4FAC-8C45-FF40376BE409}"/>
          </ac:spMkLst>
        </pc:spChg>
        <pc:spChg chg="add del">
          <ac:chgData name="Kiruthika Ramanathan" userId="b4bef305b96fdaa3" providerId="LiveId" clId="{6845317C-3DF2-4041-8461-7AA409524F77}" dt="2020-02-25T22:12:04.036" v="3319" actId="26606"/>
          <ac:spMkLst>
            <pc:docMk/>
            <pc:sldMk cId="2846156662" sldId="258"/>
            <ac:spMk id="31" creationId="{301491B5-56C7-43DC-A3D9-861EECCA056A}"/>
          </ac:spMkLst>
        </pc:spChg>
        <pc:spChg chg="add del">
          <ac:chgData name="Kiruthika Ramanathan" userId="b4bef305b96fdaa3" providerId="LiveId" clId="{6845317C-3DF2-4041-8461-7AA409524F77}" dt="2020-02-25T22:12:04.036" v="3319" actId="26606"/>
          <ac:spMkLst>
            <pc:docMk/>
            <pc:sldMk cId="2846156662" sldId="258"/>
            <ac:spMk id="33" creationId="{237E2353-22DF-46E0-A200-FB30F8F394E2}"/>
          </ac:spMkLst>
        </pc:spChg>
        <pc:spChg chg="add del">
          <ac:chgData name="Kiruthika Ramanathan" userId="b4bef305b96fdaa3" providerId="LiveId" clId="{6845317C-3DF2-4041-8461-7AA409524F77}" dt="2020-02-25T22:12:04.036" v="3319" actId="26606"/>
          <ac:spMkLst>
            <pc:docMk/>
            <pc:sldMk cId="2846156662" sldId="258"/>
            <ac:spMk id="35" creationId="{DD6138DB-057B-45F7-A5F4-E7BFDA20D02C}"/>
          </ac:spMkLst>
        </pc:spChg>
        <pc:spChg chg="add del">
          <ac:chgData name="Kiruthika Ramanathan" userId="b4bef305b96fdaa3" providerId="LiveId" clId="{6845317C-3DF2-4041-8461-7AA409524F77}" dt="2020-02-25T22:12:04.036" v="3319" actId="26606"/>
          <ac:spMkLst>
            <pc:docMk/>
            <pc:sldMk cId="2846156662" sldId="258"/>
            <ac:spMk id="37" creationId="{79A54AB1-B64F-4843-BFAB-81CB74E66B65}"/>
          </ac:spMkLst>
        </pc:spChg>
        <pc:spChg chg="add">
          <ac:chgData name="Kiruthika Ramanathan" userId="b4bef305b96fdaa3" providerId="LiveId" clId="{6845317C-3DF2-4041-8461-7AA409524F77}" dt="2020-02-25T22:12:04.051" v="3320" actId="26606"/>
          <ac:spMkLst>
            <pc:docMk/>
            <pc:sldMk cId="2846156662" sldId="258"/>
            <ac:spMk id="39" creationId="{CDA1A2E9-63FE-408D-A803-8E306ECAB4B3}"/>
          </ac:spMkLst>
        </pc:spChg>
        <pc:spChg chg="add">
          <ac:chgData name="Kiruthika Ramanathan" userId="b4bef305b96fdaa3" providerId="LiveId" clId="{6845317C-3DF2-4041-8461-7AA409524F77}" dt="2020-02-25T22:12:04.051" v="3320" actId="26606"/>
          <ac:spMkLst>
            <pc:docMk/>
            <pc:sldMk cId="2846156662" sldId="258"/>
            <ac:spMk id="40" creationId="{FBE9F90C-C163-435B-9A68-D15C92D1CF2B}"/>
          </ac:spMkLst>
        </pc:spChg>
        <pc:spChg chg="add">
          <ac:chgData name="Kiruthika Ramanathan" userId="b4bef305b96fdaa3" providerId="LiveId" clId="{6845317C-3DF2-4041-8461-7AA409524F77}" dt="2020-02-25T22:12:04.051" v="3320" actId="26606"/>
          <ac:spMkLst>
            <pc:docMk/>
            <pc:sldMk cId="2846156662" sldId="258"/>
            <ac:spMk id="41" creationId="{1A882A9F-F4E9-4E23-8F0B-20B5DF42EAA9}"/>
          </ac:spMkLst>
        </pc:spChg>
        <pc:picChg chg="add del mod">
          <ac:chgData name="Kiruthika Ramanathan" userId="b4bef305b96fdaa3" providerId="LiveId" clId="{6845317C-3DF2-4041-8461-7AA409524F77}" dt="2020-02-25T22:11:44.921" v="3314" actId="478"/>
          <ac:picMkLst>
            <pc:docMk/>
            <pc:sldMk cId="2846156662" sldId="258"/>
            <ac:picMk id="4" creationId="{1302C811-EB9E-4838-B76C-147D8742FA37}"/>
          </ac:picMkLst>
        </pc:picChg>
        <pc:picChg chg="add mod">
          <ac:chgData name="Kiruthika Ramanathan" userId="b4bef305b96fdaa3" providerId="LiveId" clId="{6845317C-3DF2-4041-8461-7AA409524F77}" dt="2020-02-26T03:28:11.099" v="3426" actId="1076"/>
          <ac:picMkLst>
            <pc:docMk/>
            <pc:sldMk cId="2846156662" sldId="258"/>
            <ac:picMk id="6" creationId="{698EB264-3318-4087-BFEF-59FFCAACD103}"/>
          </ac:picMkLst>
        </pc:picChg>
      </pc:sldChg>
      <pc:sldChg chg="addSp delSp modSp add mod setBg setClrOvrMap">
        <pc:chgData name="Kiruthika Ramanathan" userId="b4bef305b96fdaa3" providerId="LiveId" clId="{6845317C-3DF2-4041-8461-7AA409524F77}" dt="2020-02-26T03:28:41.681" v="3436" actId="1076"/>
        <pc:sldMkLst>
          <pc:docMk/>
          <pc:sldMk cId="3693137054" sldId="259"/>
        </pc:sldMkLst>
        <pc:spChg chg="mod">
          <ac:chgData name="Kiruthika Ramanathan" userId="b4bef305b96fdaa3" providerId="LiveId" clId="{6845317C-3DF2-4041-8461-7AA409524F77}" dt="2020-02-18T12:41:07.394" v="3250" actId="26606"/>
          <ac:spMkLst>
            <pc:docMk/>
            <pc:sldMk cId="3693137054" sldId="259"/>
            <ac:spMk id="2" creationId="{B239C712-00EA-49B6-BE49-3C101E7AF20D}"/>
          </ac:spMkLst>
        </pc:spChg>
        <pc:spChg chg="mod">
          <ac:chgData name="Kiruthika Ramanathan" userId="b4bef305b96fdaa3" providerId="LiveId" clId="{6845317C-3DF2-4041-8461-7AA409524F77}" dt="2020-02-18T12:41:07.394" v="3250" actId="26606"/>
          <ac:spMkLst>
            <pc:docMk/>
            <pc:sldMk cId="3693137054" sldId="259"/>
            <ac:spMk id="3" creationId="{5CE39E32-B47E-44A7-AF8C-4491804299BB}"/>
          </ac:spMkLst>
        </pc:spChg>
        <pc:spChg chg="add mod">
          <ac:chgData name="Kiruthika Ramanathan" userId="b4bef305b96fdaa3" providerId="LiveId" clId="{6845317C-3DF2-4041-8461-7AA409524F77}" dt="2020-02-26T03:28:37.977" v="3434" actId="1076"/>
          <ac:spMkLst>
            <pc:docMk/>
            <pc:sldMk cId="3693137054" sldId="259"/>
            <ac:spMk id="6" creationId="{1B15260A-0C54-4588-856A-7536D64C2FEA}"/>
          </ac:spMkLst>
        </pc:spChg>
        <pc:spChg chg="add mod">
          <ac:chgData name="Kiruthika Ramanathan" userId="b4bef305b96fdaa3" providerId="LiveId" clId="{6845317C-3DF2-4041-8461-7AA409524F77}" dt="2020-02-26T03:28:41.681" v="3436" actId="1076"/>
          <ac:spMkLst>
            <pc:docMk/>
            <pc:sldMk cId="3693137054" sldId="259"/>
            <ac:spMk id="7" creationId="{3A693470-1107-4102-925D-152A3C988D92}"/>
          </ac:spMkLst>
        </pc:spChg>
        <pc:spChg chg="add del">
          <ac:chgData name="Kiruthika Ramanathan" userId="b4bef305b96fdaa3" providerId="LiveId" clId="{6845317C-3DF2-4041-8461-7AA409524F77}" dt="2020-02-26T00:34:51.664" v="3327" actId="26606"/>
          <ac:spMkLst>
            <pc:docMk/>
            <pc:sldMk cId="3693137054" sldId="259"/>
            <ac:spMk id="9" creationId="{867D4867-5BA7-4462-B2F6-A23F4A622AA7}"/>
          </ac:spMkLst>
        </pc:spChg>
        <pc:spChg chg="add">
          <ac:chgData name="Kiruthika Ramanathan" userId="b4bef305b96fdaa3" providerId="LiveId" clId="{6845317C-3DF2-4041-8461-7AA409524F77}" dt="2020-02-26T00:34:51.664" v="3327" actId="26606"/>
          <ac:spMkLst>
            <pc:docMk/>
            <pc:sldMk cId="3693137054" sldId="259"/>
            <ac:spMk id="14" creationId="{867D4867-5BA7-4462-B2F6-A23F4A622AA7}"/>
          </ac:spMkLst>
        </pc:spChg>
        <pc:picChg chg="add del mod">
          <ac:chgData name="Kiruthika Ramanathan" userId="b4bef305b96fdaa3" providerId="LiveId" clId="{6845317C-3DF2-4041-8461-7AA409524F77}" dt="2020-02-26T00:34:22.995" v="3325" actId="478"/>
          <ac:picMkLst>
            <pc:docMk/>
            <pc:sldMk cId="3693137054" sldId="259"/>
            <ac:picMk id="4" creationId="{B91A1144-5EAE-4633-B5C9-A67D2A15DEF0}"/>
          </ac:picMkLst>
        </pc:picChg>
        <pc:picChg chg="add mod">
          <ac:chgData name="Kiruthika Ramanathan" userId="b4bef305b96fdaa3" providerId="LiveId" clId="{6845317C-3DF2-4041-8461-7AA409524F77}" dt="2020-02-26T00:34:51.664" v="3327" actId="26606"/>
          <ac:picMkLst>
            <pc:docMk/>
            <pc:sldMk cId="3693137054" sldId="259"/>
            <ac:picMk id="5" creationId="{ACA883F1-A7F1-4C7B-BA22-BAFFE8C0EDC6}"/>
          </ac:picMkLst>
        </pc:picChg>
      </pc:sldChg>
      <pc:sldChg chg="addSp delSp modSp add mod setBg setClrOvrMap">
        <pc:chgData name="Kiruthika Ramanathan" userId="b4bef305b96fdaa3" providerId="LiveId" clId="{6845317C-3DF2-4041-8461-7AA409524F77}" dt="2020-02-26T03:28:52.663" v="3439" actId="14100"/>
        <pc:sldMkLst>
          <pc:docMk/>
          <pc:sldMk cId="524840412" sldId="260"/>
        </pc:sldMkLst>
        <pc:spChg chg="del mod">
          <ac:chgData name="Kiruthika Ramanathan" userId="b4bef305b96fdaa3" providerId="LiveId" clId="{6845317C-3DF2-4041-8461-7AA409524F77}" dt="2020-02-18T12:41:19.286" v="3252" actId="478"/>
          <ac:spMkLst>
            <pc:docMk/>
            <pc:sldMk cId="524840412" sldId="260"/>
            <ac:spMk id="2" creationId="{2ADA39BC-C2B8-446B-B25A-FDCBB2F18A4C}"/>
          </ac:spMkLst>
        </pc:spChg>
        <pc:spChg chg="mod">
          <ac:chgData name="Kiruthika Ramanathan" userId="b4bef305b96fdaa3" providerId="LiveId" clId="{6845317C-3DF2-4041-8461-7AA409524F77}" dt="2020-02-25T22:13:23.370" v="3322" actId="26606"/>
          <ac:spMkLst>
            <pc:docMk/>
            <pc:sldMk cId="524840412" sldId="260"/>
            <ac:spMk id="3" creationId="{9293307C-0E9E-43E7-BD6D-04849E706DD4}"/>
          </ac:spMkLst>
        </pc:spChg>
        <pc:spChg chg="add mod">
          <ac:chgData name="Kiruthika Ramanathan" userId="b4bef305b96fdaa3" providerId="LiveId" clId="{6845317C-3DF2-4041-8461-7AA409524F77}" dt="2020-02-26T03:28:52.663" v="3439" actId="14100"/>
          <ac:spMkLst>
            <pc:docMk/>
            <pc:sldMk cId="524840412" sldId="260"/>
            <ac:spMk id="5" creationId="{355DC4A7-BBAD-42BA-8C6B-4A431308C40B}"/>
          </ac:spMkLst>
        </pc:spChg>
        <pc:spChg chg="add del">
          <ac:chgData name="Kiruthika Ramanathan" userId="b4bef305b96fdaa3" providerId="LiveId" clId="{6845317C-3DF2-4041-8461-7AA409524F77}" dt="2020-02-18T12:41:21.457" v="3253" actId="26606"/>
          <ac:spMkLst>
            <pc:docMk/>
            <pc:sldMk cId="524840412" sldId="260"/>
            <ac:spMk id="9" creationId="{867D4867-5BA7-4462-B2F6-A23F4A622AA7}"/>
          </ac:spMkLst>
        </pc:spChg>
        <pc:spChg chg="add del">
          <ac:chgData name="Kiruthika Ramanathan" userId="b4bef305b96fdaa3" providerId="LiveId" clId="{6845317C-3DF2-4041-8461-7AA409524F77}" dt="2020-02-26T00:35:24.406" v="3331" actId="26606"/>
          <ac:spMkLst>
            <pc:docMk/>
            <pc:sldMk cId="524840412" sldId="260"/>
            <ac:spMk id="14" creationId="{867D4867-5BA7-4462-B2F6-A23F4A622AA7}"/>
          </ac:spMkLst>
        </pc:spChg>
        <pc:spChg chg="add">
          <ac:chgData name="Kiruthika Ramanathan" userId="b4bef305b96fdaa3" providerId="LiveId" clId="{6845317C-3DF2-4041-8461-7AA409524F77}" dt="2020-02-26T00:35:24.406" v="3331" actId="26606"/>
          <ac:spMkLst>
            <pc:docMk/>
            <pc:sldMk cId="524840412" sldId="260"/>
            <ac:spMk id="16" creationId="{867D4867-5BA7-4462-B2F6-A23F4A622AA7}"/>
          </ac:spMkLst>
        </pc:spChg>
        <pc:spChg chg="add del">
          <ac:chgData name="Kiruthika Ramanathan" userId="b4bef305b96fdaa3" providerId="LiveId" clId="{6845317C-3DF2-4041-8461-7AA409524F77}" dt="2020-02-25T22:13:23.370" v="3322" actId="26606"/>
          <ac:spMkLst>
            <pc:docMk/>
            <pc:sldMk cId="524840412" sldId="260"/>
            <ac:spMk id="19" creationId="{F4C0B10B-D2C4-4A54-AFAD-3D27DF88BB37}"/>
          </ac:spMkLst>
        </pc:spChg>
        <pc:grpChg chg="add del">
          <ac:chgData name="Kiruthika Ramanathan" userId="b4bef305b96fdaa3" providerId="LiveId" clId="{6845317C-3DF2-4041-8461-7AA409524F77}" dt="2020-02-25T22:13:23.370" v="3322" actId="26606"/>
          <ac:grpSpMkLst>
            <pc:docMk/>
            <pc:sldMk cId="524840412" sldId="260"/>
            <ac:grpSpMk id="21" creationId="{B6BADB90-C74B-40D6-86DC-503F65FCE8DC}"/>
          </ac:grpSpMkLst>
        </pc:grpChg>
        <pc:picChg chg="add mod">
          <ac:chgData name="Kiruthika Ramanathan" userId="b4bef305b96fdaa3" providerId="LiveId" clId="{6845317C-3DF2-4041-8461-7AA409524F77}" dt="2020-02-26T00:35:24.406" v="3331" actId="26606"/>
          <ac:picMkLst>
            <pc:docMk/>
            <pc:sldMk cId="524840412" sldId="260"/>
            <ac:picMk id="2" creationId="{600F5874-ECEB-43BF-933C-CFC9757A7180}"/>
          </ac:picMkLst>
        </pc:picChg>
        <pc:picChg chg="add del mod">
          <ac:chgData name="Kiruthika Ramanathan" userId="b4bef305b96fdaa3" providerId="LiveId" clId="{6845317C-3DF2-4041-8461-7AA409524F77}" dt="2020-02-26T00:35:19.274" v="3328" actId="478"/>
          <ac:picMkLst>
            <pc:docMk/>
            <pc:sldMk cId="524840412" sldId="260"/>
            <ac:picMk id="4" creationId="{08A1B85A-78C9-499B-8DFF-42A08A30E2A0}"/>
          </ac:picMkLst>
        </pc:picChg>
      </pc:sldChg>
      <pc:sldChg chg="addSp delSp modSp add mod setBg setClrOvrMap">
        <pc:chgData name="Kiruthika Ramanathan" userId="b4bef305b96fdaa3" providerId="LiveId" clId="{6845317C-3DF2-4041-8461-7AA409524F77}" dt="2020-02-26T03:29:00.730" v="3441" actId="1076"/>
        <pc:sldMkLst>
          <pc:docMk/>
          <pc:sldMk cId="3981374510" sldId="261"/>
        </pc:sldMkLst>
        <pc:spChg chg="del mod">
          <ac:chgData name="Kiruthika Ramanathan" userId="b4bef305b96fdaa3" providerId="LiveId" clId="{6845317C-3DF2-4041-8461-7AA409524F77}" dt="2020-02-18T12:41:30.544" v="3255" actId="478"/>
          <ac:spMkLst>
            <pc:docMk/>
            <pc:sldMk cId="3981374510" sldId="261"/>
            <ac:spMk id="2" creationId="{9EF54247-08D3-4B10-B4A7-746429B981A6}"/>
          </ac:spMkLst>
        </pc:spChg>
        <pc:spChg chg="mod">
          <ac:chgData name="Kiruthika Ramanathan" userId="b4bef305b96fdaa3" providerId="LiveId" clId="{6845317C-3DF2-4041-8461-7AA409524F77}" dt="2020-02-18T12:41:26.808" v="3254" actId="26606"/>
          <ac:spMkLst>
            <pc:docMk/>
            <pc:sldMk cId="3981374510" sldId="261"/>
            <ac:spMk id="3" creationId="{4A0E99B4-8582-47D5-889B-0897570EED74}"/>
          </ac:spMkLst>
        </pc:spChg>
        <pc:spChg chg="add mod">
          <ac:chgData name="Kiruthika Ramanathan" userId="b4bef305b96fdaa3" providerId="LiveId" clId="{6845317C-3DF2-4041-8461-7AA409524F77}" dt="2020-02-26T03:29:00.730" v="3441" actId="1076"/>
          <ac:spMkLst>
            <pc:docMk/>
            <pc:sldMk cId="3981374510" sldId="261"/>
            <ac:spMk id="5" creationId="{45E2E02E-AF11-43ED-8857-8B907A7518B1}"/>
          </ac:spMkLst>
        </pc:spChg>
        <pc:spChg chg="add del">
          <ac:chgData name="Kiruthika Ramanathan" userId="b4bef305b96fdaa3" providerId="LiveId" clId="{6845317C-3DF2-4041-8461-7AA409524F77}" dt="2020-02-26T00:40:34.694" v="3334" actId="26606"/>
          <ac:spMkLst>
            <pc:docMk/>
            <pc:sldMk cId="3981374510" sldId="261"/>
            <ac:spMk id="9" creationId="{867D4867-5BA7-4462-B2F6-A23F4A622AA7}"/>
          </ac:spMkLst>
        </pc:spChg>
        <pc:spChg chg="add">
          <ac:chgData name="Kiruthika Ramanathan" userId="b4bef305b96fdaa3" providerId="LiveId" clId="{6845317C-3DF2-4041-8461-7AA409524F77}" dt="2020-02-26T00:40:34.694" v="3334" actId="26606"/>
          <ac:spMkLst>
            <pc:docMk/>
            <pc:sldMk cId="3981374510" sldId="261"/>
            <ac:spMk id="14" creationId="{867D4867-5BA7-4462-B2F6-A23F4A622AA7}"/>
          </ac:spMkLst>
        </pc:spChg>
        <pc:picChg chg="add mod">
          <ac:chgData name="Kiruthika Ramanathan" userId="b4bef305b96fdaa3" providerId="LiveId" clId="{6845317C-3DF2-4041-8461-7AA409524F77}" dt="2020-02-26T00:40:42.397" v="3335" actId="27614"/>
          <ac:picMkLst>
            <pc:docMk/>
            <pc:sldMk cId="3981374510" sldId="261"/>
            <ac:picMk id="2" creationId="{FF07FD10-349A-4CC8-ADB1-9ED2C1743112}"/>
          </ac:picMkLst>
        </pc:picChg>
        <pc:picChg chg="add del mod">
          <ac:chgData name="Kiruthika Ramanathan" userId="b4bef305b96fdaa3" providerId="LiveId" clId="{6845317C-3DF2-4041-8461-7AA409524F77}" dt="2020-02-26T00:40:29.450" v="3332" actId="478"/>
          <ac:picMkLst>
            <pc:docMk/>
            <pc:sldMk cId="3981374510" sldId="261"/>
            <ac:picMk id="4" creationId="{2D1296EB-D2BE-49AE-9CEE-AD5FCDD640ED}"/>
          </ac:picMkLst>
        </pc:picChg>
      </pc:sldChg>
      <pc:sldChg chg="addSp delSp modSp add mod setBg setClrOvrMap">
        <pc:chgData name="Kiruthika Ramanathan" userId="b4bef305b96fdaa3" providerId="LiveId" clId="{6845317C-3DF2-4041-8461-7AA409524F77}" dt="2020-02-27T01:07:47.242" v="3556" actId="20577"/>
        <pc:sldMkLst>
          <pc:docMk/>
          <pc:sldMk cId="885592041" sldId="262"/>
        </pc:sldMkLst>
        <pc:spChg chg="del mod">
          <ac:chgData name="Kiruthika Ramanathan" userId="b4bef305b96fdaa3" providerId="LiveId" clId="{6845317C-3DF2-4041-8461-7AA409524F77}" dt="2020-02-18T12:41:36.233" v="3257" actId="478"/>
          <ac:spMkLst>
            <pc:docMk/>
            <pc:sldMk cId="885592041" sldId="262"/>
            <ac:spMk id="2" creationId="{912C0EAE-0158-4D5C-9BAB-7DE46D42C7F0}"/>
          </ac:spMkLst>
        </pc:spChg>
        <pc:spChg chg="mod ord">
          <ac:chgData name="Kiruthika Ramanathan" userId="b4bef305b96fdaa3" providerId="LiveId" clId="{6845317C-3DF2-4041-8461-7AA409524F77}" dt="2020-02-27T01:07:47.242" v="3556" actId="20577"/>
          <ac:spMkLst>
            <pc:docMk/>
            <pc:sldMk cId="885592041" sldId="262"/>
            <ac:spMk id="3" creationId="{0B068881-662C-4840-B0D2-4B6F5A93A637}"/>
          </ac:spMkLst>
        </pc:spChg>
        <pc:spChg chg="add del">
          <ac:chgData name="Kiruthika Ramanathan" userId="b4bef305b96fdaa3" providerId="LiveId" clId="{6845317C-3DF2-4041-8461-7AA409524F77}" dt="2020-02-26T00:41:12.359" v="3338" actId="26606"/>
          <ac:spMkLst>
            <pc:docMk/>
            <pc:sldMk cId="885592041" sldId="262"/>
            <ac:spMk id="9" creationId="{867D4867-5BA7-4462-B2F6-A23F4A622AA7}"/>
          </ac:spMkLst>
        </pc:spChg>
        <pc:spChg chg="add del">
          <ac:chgData name="Kiruthika Ramanathan" userId="b4bef305b96fdaa3" providerId="LiveId" clId="{6845317C-3DF2-4041-8461-7AA409524F77}" dt="2020-02-26T03:29:19.250" v="3446" actId="26606"/>
          <ac:spMkLst>
            <pc:docMk/>
            <pc:sldMk cId="885592041" sldId="262"/>
            <ac:spMk id="14" creationId="{201CC55D-ED54-4C5C-95E6-10947BD1103B}"/>
          </ac:spMkLst>
        </pc:spChg>
        <pc:spChg chg="add del">
          <ac:chgData name="Kiruthika Ramanathan" userId="b4bef305b96fdaa3" providerId="LiveId" clId="{6845317C-3DF2-4041-8461-7AA409524F77}" dt="2020-02-26T03:29:19.250" v="3446" actId="26606"/>
          <ac:spMkLst>
            <pc:docMk/>
            <pc:sldMk cId="885592041" sldId="262"/>
            <ac:spMk id="20" creationId="{3873B707-463F-40B0-8227-E8CC6C67EB25}"/>
          </ac:spMkLst>
        </pc:spChg>
        <pc:spChg chg="add del">
          <ac:chgData name="Kiruthika Ramanathan" userId="b4bef305b96fdaa3" providerId="LiveId" clId="{6845317C-3DF2-4041-8461-7AA409524F77}" dt="2020-02-26T03:29:19.250" v="3446" actId="26606"/>
          <ac:spMkLst>
            <pc:docMk/>
            <pc:sldMk cId="885592041" sldId="262"/>
            <ac:spMk id="22" creationId="{C13237C8-E62C-4F0D-A318-BD6FB6C2D138}"/>
          </ac:spMkLst>
        </pc:spChg>
        <pc:spChg chg="add mod">
          <ac:chgData name="Kiruthika Ramanathan" userId="b4bef305b96fdaa3" providerId="LiveId" clId="{6845317C-3DF2-4041-8461-7AA409524F77}" dt="2020-02-26T03:29:26.753" v="3449" actId="1076"/>
          <ac:spMkLst>
            <pc:docMk/>
            <pc:sldMk cId="885592041" sldId="262"/>
            <ac:spMk id="23" creationId="{5C8326EF-72EC-440E-9182-71AD9F1D39E1}"/>
          </ac:spMkLst>
        </pc:spChg>
        <pc:spChg chg="add del">
          <ac:chgData name="Kiruthika Ramanathan" userId="b4bef305b96fdaa3" providerId="LiveId" clId="{6845317C-3DF2-4041-8461-7AA409524F77}" dt="2020-02-26T03:29:19.250" v="3446" actId="26606"/>
          <ac:spMkLst>
            <pc:docMk/>
            <pc:sldMk cId="885592041" sldId="262"/>
            <ac:spMk id="24" creationId="{19C9EAEA-39D0-4B0E-A0EB-51E7B26740B1}"/>
          </ac:spMkLst>
        </pc:spChg>
        <pc:spChg chg="add del">
          <ac:chgData name="Kiruthika Ramanathan" userId="b4bef305b96fdaa3" providerId="LiveId" clId="{6845317C-3DF2-4041-8461-7AA409524F77}" dt="2020-02-26T03:29:14.996" v="3443" actId="26606"/>
          <ac:spMkLst>
            <pc:docMk/>
            <pc:sldMk cId="885592041" sldId="262"/>
            <ac:spMk id="29" creationId="{F2B38F72-8FC4-4001-8C67-FA6B86DEC767}"/>
          </ac:spMkLst>
        </pc:spChg>
        <pc:spChg chg="add del">
          <ac:chgData name="Kiruthika Ramanathan" userId="b4bef305b96fdaa3" providerId="LiveId" clId="{6845317C-3DF2-4041-8461-7AA409524F77}" dt="2020-02-26T03:29:19.243" v="3445" actId="26606"/>
          <ac:spMkLst>
            <pc:docMk/>
            <pc:sldMk cId="885592041" sldId="262"/>
            <ac:spMk id="37" creationId="{F4C0B10B-D2C4-4A54-AFAD-3D27DF88BB37}"/>
          </ac:spMkLst>
        </pc:spChg>
        <pc:spChg chg="add">
          <ac:chgData name="Kiruthika Ramanathan" userId="b4bef305b96fdaa3" providerId="LiveId" clId="{6845317C-3DF2-4041-8461-7AA409524F77}" dt="2020-02-26T03:29:19.250" v="3446" actId="26606"/>
          <ac:spMkLst>
            <pc:docMk/>
            <pc:sldMk cId="885592041" sldId="262"/>
            <ac:spMk id="39" creationId="{E45CA849-654C-4173-AD99-B3A2528275F5}"/>
          </ac:spMkLst>
        </pc:spChg>
        <pc:spChg chg="add">
          <ac:chgData name="Kiruthika Ramanathan" userId="b4bef305b96fdaa3" providerId="LiveId" clId="{6845317C-3DF2-4041-8461-7AA409524F77}" dt="2020-02-26T03:29:19.250" v="3446" actId="26606"/>
          <ac:spMkLst>
            <pc:docMk/>
            <pc:sldMk cId="885592041" sldId="262"/>
            <ac:spMk id="40" creationId="{3E23A947-2D45-4208-AE2B-64948C87A3EB}"/>
          </ac:spMkLst>
        </pc:spChg>
        <pc:spChg chg="add">
          <ac:chgData name="Kiruthika Ramanathan" userId="b4bef305b96fdaa3" providerId="LiveId" clId="{6845317C-3DF2-4041-8461-7AA409524F77}" dt="2020-02-26T03:29:19.250" v="3446" actId="26606"/>
          <ac:spMkLst>
            <pc:docMk/>
            <pc:sldMk cId="885592041" sldId="262"/>
            <ac:spMk id="41" creationId="{E5BBB0F9-6A59-4D02-A9C7-A2D6516684CE}"/>
          </ac:spMkLst>
        </pc:spChg>
        <pc:grpChg chg="add del">
          <ac:chgData name="Kiruthika Ramanathan" userId="b4bef305b96fdaa3" providerId="LiveId" clId="{6845317C-3DF2-4041-8461-7AA409524F77}" dt="2020-02-26T03:29:19.250" v="3446" actId="26606"/>
          <ac:grpSpMkLst>
            <pc:docMk/>
            <pc:sldMk cId="885592041" sldId="262"/>
            <ac:grpSpMk id="16" creationId="{1DE889C7-FAD6-4397-98E2-05D503484459}"/>
          </ac:grpSpMkLst>
        </pc:grpChg>
        <pc:grpChg chg="add del">
          <ac:chgData name="Kiruthika Ramanathan" userId="b4bef305b96fdaa3" providerId="LiveId" clId="{6845317C-3DF2-4041-8461-7AA409524F77}" dt="2020-02-26T03:29:19.243" v="3445" actId="26606"/>
          <ac:grpSpMkLst>
            <pc:docMk/>
            <pc:sldMk cId="885592041" sldId="262"/>
            <ac:grpSpMk id="31" creationId="{B6BADB90-C74B-40D6-86DC-503F65FCE8DC}"/>
          </ac:grpSpMkLst>
        </pc:grpChg>
        <pc:picChg chg="add mod">
          <ac:chgData name="Kiruthika Ramanathan" userId="b4bef305b96fdaa3" providerId="LiveId" clId="{6845317C-3DF2-4041-8461-7AA409524F77}" dt="2020-02-26T03:29:23.187" v="3447" actId="27614"/>
          <ac:picMkLst>
            <pc:docMk/>
            <pc:sldMk cId="885592041" sldId="262"/>
            <ac:picMk id="2" creationId="{CB1FA8E0-592B-4C31-9728-10B4312155F4}"/>
          </ac:picMkLst>
        </pc:picChg>
        <pc:picChg chg="add del mod">
          <ac:chgData name="Kiruthika Ramanathan" userId="b4bef305b96fdaa3" providerId="LiveId" clId="{6845317C-3DF2-4041-8461-7AA409524F77}" dt="2020-02-26T00:41:05.754" v="3336" actId="478"/>
          <ac:picMkLst>
            <pc:docMk/>
            <pc:sldMk cId="885592041" sldId="262"/>
            <ac:picMk id="4" creationId="{AFC8EC53-3C21-491B-AB24-F84042FEF5AE}"/>
          </ac:picMkLst>
        </pc:picChg>
      </pc:sldChg>
      <pc:sldChg chg="addSp delSp modSp add mod setBg modAnim">
        <pc:chgData name="Kiruthika Ramanathan" userId="b4bef305b96fdaa3" providerId="LiveId" clId="{6845317C-3DF2-4041-8461-7AA409524F77}" dt="2020-02-26T07:10:44.405" v="3538" actId="20577"/>
        <pc:sldMkLst>
          <pc:docMk/>
          <pc:sldMk cId="927275568" sldId="263"/>
        </pc:sldMkLst>
        <pc:spChg chg="mod">
          <ac:chgData name="Kiruthika Ramanathan" userId="b4bef305b96fdaa3" providerId="LiveId" clId="{6845317C-3DF2-4041-8461-7AA409524F77}" dt="2020-02-26T07:10:31.863" v="3516" actId="26606"/>
          <ac:spMkLst>
            <pc:docMk/>
            <pc:sldMk cId="927275568" sldId="263"/>
            <ac:spMk id="2" creationId="{4A2DA4E6-A9B4-4448-8C4F-4A42D4E8151A}"/>
          </ac:spMkLst>
        </pc:spChg>
        <pc:spChg chg="del">
          <ac:chgData name="Kiruthika Ramanathan" userId="b4bef305b96fdaa3" providerId="LiveId" clId="{6845317C-3DF2-4041-8461-7AA409524F77}" dt="2020-02-18T12:41:39.849" v="3258" actId="26606"/>
          <ac:spMkLst>
            <pc:docMk/>
            <pc:sldMk cId="927275568" sldId="263"/>
            <ac:spMk id="3" creationId="{A9792EF1-AC90-467F-AF0F-47298B995BF5}"/>
          </ac:spMkLst>
        </pc:spChg>
        <pc:spChg chg="add del mod">
          <ac:chgData name="Kiruthika Ramanathan" userId="b4bef305b96fdaa3" providerId="LiveId" clId="{6845317C-3DF2-4041-8461-7AA409524F77}" dt="2020-02-26T07:10:28.747" v="3515" actId="21"/>
          <ac:spMkLst>
            <pc:docMk/>
            <pc:sldMk cId="927275568" sldId="263"/>
            <ac:spMk id="4" creationId="{777CEABF-766D-4377-927D-12F5ED653585}"/>
          </ac:spMkLst>
        </pc:spChg>
        <pc:spChg chg="add del">
          <ac:chgData name="Kiruthika Ramanathan" userId="b4bef305b96fdaa3" providerId="LiveId" clId="{6845317C-3DF2-4041-8461-7AA409524F77}" dt="2020-02-26T07:10:31.863" v="3516" actId="26606"/>
          <ac:spMkLst>
            <pc:docMk/>
            <pc:sldMk cId="927275568" sldId="263"/>
            <ac:spMk id="8" creationId="{23962611-DFD5-4092-AAFD-559E3DFCE2C9}"/>
          </ac:spMkLst>
        </pc:spChg>
        <pc:spChg chg="add mod">
          <ac:chgData name="Kiruthika Ramanathan" userId="b4bef305b96fdaa3" providerId="LiveId" clId="{6845317C-3DF2-4041-8461-7AA409524F77}" dt="2020-02-26T07:10:44.405" v="3538" actId="20577"/>
          <ac:spMkLst>
            <pc:docMk/>
            <pc:sldMk cId="927275568" sldId="263"/>
            <ac:spMk id="11" creationId="{268D65F8-70F4-45CE-86D5-9FD0B8164287}"/>
          </ac:spMkLst>
        </pc:spChg>
        <pc:spChg chg="add">
          <ac:chgData name="Kiruthika Ramanathan" userId="b4bef305b96fdaa3" providerId="LiveId" clId="{6845317C-3DF2-4041-8461-7AA409524F77}" dt="2020-02-26T07:10:31.863" v="3516" actId="26606"/>
          <ac:spMkLst>
            <pc:docMk/>
            <pc:sldMk cId="927275568" sldId="263"/>
            <ac:spMk id="15" creationId="{01C9CC24-B375-4226-BF2B-61FADBBA696A}"/>
          </ac:spMkLst>
        </pc:spChg>
        <pc:spChg chg="add">
          <ac:chgData name="Kiruthika Ramanathan" userId="b4bef305b96fdaa3" providerId="LiveId" clId="{6845317C-3DF2-4041-8461-7AA409524F77}" dt="2020-02-26T07:10:31.863" v="3516" actId="26606"/>
          <ac:spMkLst>
            <pc:docMk/>
            <pc:sldMk cId="927275568" sldId="263"/>
            <ac:spMk id="17" creationId="{CD70A28E-4FD8-4474-A206-E15B5EBB303F}"/>
          </ac:spMkLst>
        </pc:spChg>
        <pc:picChg chg="add mod">
          <ac:chgData name="Kiruthika Ramanathan" userId="b4bef305b96fdaa3" providerId="LiveId" clId="{6845317C-3DF2-4041-8461-7AA409524F77}" dt="2020-02-26T07:03:46.713" v="3503"/>
          <ac:picMkLst>
            <pc:docMk/>
            <pc:sldMk cId="927275568" sldId="263"/>
            <ac:picMk id="3" creationId="{6F1BE9D7-0AA3-4966-8E03-7E02EEC01560}"/>
          </ac:picMkLst>
        </pc:picChg>
        <pc:picChg chg="add del">
          <ac:chgData name="Kiruthika Ramanathan" userId="b4bef305b96fdaa3" providerId="LiveId" clId="{6845317C-3DF2-4041-8461-7AA409524F77}" dt="2020-02-26T07:10:31.863" v="3516" actId="26606"/>
          <ac:picMkLst>
            <pc:docMk/>
            <pc:sldMk cId="927275568" sldId="263"/>
            <ac:picMk id="10" creationId="{2270F1FA-0425-408F-9861-80BF5AFB276D}"/>
          </ac:picMkLst>
        </pc:picChg>
        <pc:picChg chg="add">
          <ac:chgData name="Kiruthika Ramanathan" userId="b4bef305b96fdaa3" providerId="LiveId" clId="{6845317C-3DF2-4041-8461-7AA409524F77}" dt="2020-02-26T07:10:31.863" v="3516" actId="26606"/>
          <ac:picMkLst>
            <pc:docMk/>
            <pc:sldMk cId="927275568" sldId="263"/>
            <ac:picMk id="19" creationId="{39647E21-5366-4638-AC97-D8CD4111EB57}"/>
          </ac:picMkLst>
        </pc:picChg>
      </pc:sldChg>
      <pc:sldChg chg="addSp delSp modSp add mod setBg setClrOvrMap">
        <pc:chgData name="Kiruthika Ramanathan" userId="b4bef305b96fdaa3" providerId="LiveId" clId="{6845317C-3DF2-4041-8461-7AA409524F77}" dt="2020-02-26T03:29:55.673" v="3455" actId="14100"/>
        <pc:sldMkLst>
          <pc:docMk/>
          <pc:sldMk cId="3361269367" sldId="264"/>
        </pc:sldMkLst>
        <pc:spChg chg="mod">
          <ac:chgData name="Kiruthika Ramanathan" userId="b4bef305b96fdaa3" providerId="LiveId" clId="{6845317C-3DF2-4041-8461-7AA409524F77}" dt="2020-02-26T00:54:20.540" v="3341" actId="26606"/>
          <ac:spMkLst>
            <pc:docMk/>
            <pc:sldMk cId="3361269367" sldId="264"/>
            <ac:spMk id="2" creationId="{A551E2E0-A45D-4615-AF65-3A95820F3518}"/>
          </ac:spMkLst>
        </pc:spChg>
        <pc:spChg chg="del">
          <ac:chgData name="Kiruthika Ramanathan" userId="b4bef305b96fdaa3" providerId="LiveId" clId="{6845317C-3DF2-4041-8461-7AA409524F77}" dt="2020-02-18T12:41:43.963" v="3259" actId="26606"/>
          <ac:spMkLst>
            <pc:docMk/>
            <pc:sldMk cId="3361269367" sldId="264"/>
            <ac:spMk id="3" creationId="{CC1FA1F8-251B-4B71-9C3F-BDAF61BFE160}"/>
          </ac:spMkLst>
        </pc:spChg>
        <pc:spChg chg="add del mod ord">
          <ac:chgData name="Kiruthika Ramanathan" userId="b4bef305b96fdaa3" providerId="LiveId" clId="{6845317C-3DF2-4041-8461-7AA409524F77}" dt="2020-02-26T03:29:42.826" v="3452" actId="478"/>
          <ac:spMkLst>
            <pc:docMk/>
            <pc:sldMk cId="3361269367" sldId="264"/>
            <ac:spMk id="5" creationId="{622830B8-B908-4C21-93AC-97F86382E63D}"/>
          </ac:spMkLst>
        </pc:spChg>
        <pc:spChg chg="add mod">
          <ac:chgData name="Kiruthika Ramanathan" userId="b4bef305b96fdaa3" providerId="LiveId" clId="{6845317C-3DF2-4041-8461-7AA409524F77}" dt="2020-02-26T03:29:55.673" v="3455" actId="14100"/>
          <ac:spMkLst>
            <pc:docMk/>
            <pc:sldMk cId="3361269367" sldId="264"/>
            <ac:spMk id="7" creationId="{46F8A76C-7D2F-4DF5-A371-254A93D4A1DA}"/>
          </ac:spMkLst>
        </pc:spChg>
        <pc:spChg chg="add del">
          <ac:chgData name="Kiruthika Ramanathan" userId="b4bef305b96fdaa3" providerId="LiveId" clId="{6845317C-3DF2-4041-8461-7AA409524F77}" dt="2020-02-26T00:54:20.540" v="3341" actId="26606"/>
          <ac:spMkLst>
            <pc:docMk/>
            <pc:sldMk cId="3361269367" sldId="264"/>
            <ac:spMk id="9" creationId="{16C5FA50-8D52-4617-AF91-5C7B1C8352F1}"/>
          </ac:spMkLst>
        </pc:spChg>
        <pc:spChg chg="add del">
          <ac:chgData name="Kiruthika Ramanathan" userId="b4bef305b96fdaa3" providerId="LiveId" clId="{6845317C-3DF2-4041-8461-7AA409524F77}" dt="2020-02-26T00:54:20.540" v="3341" actId="26606"/>
          <ac:spMkLst>
            <pc:docMk/>
            <pc:sldMk cId="3361269367" sldId="264"/>
            <ac:spMk id="11" creationId="{E223798C-12AD-4B0C-A50C-D676347D67CF}"/>
          </ac:spMkLst>
        </pc:spChg>
        <pc:spChg chg="add">
          <ac:chgData name="Kiruthika Ramanathan" userId="b4bef305b96fdaa3" providerId="LiveId" clId="{6845317C-3DF2-4041-8461-7AA409524F77}" dt="2020-02-26T00:54:20.540" v="3341" actId="26606"/>
          <ac:spMkLst>
            <pc:docMk/>
            <pc:sldMk cId="3361269367" sldId="264"/>
            <ac:spMk id="16" creationId="{9B76D444-2756-434F-AE61-96D69830C13E}"/>
          </ac:spMkLst>
        </pc:spChg>
        <pc:picChg chg="add del mod">
          <ac:chgData name="Kiruthika Ramanathan" userId="b4bef305b96fdaa3" providerId="LiveId" clId="{6845317C-3DF2-4041-8461-7AA409524F77}" dt="2020-02-26T00:54:12.256" v="3339" actId="478"/>
          <ac:picMkLst>
            <pc:docMk/>
            <pc:sldMk cId="3361269367" sldId="264"/>
            <ac:picMk id="4" creationId="{86C36E4F-89CB-44EE-8354-74E3A5573A52}"/>
          </ac:picMkLst>
        </pc:picChg>
        <pc:picChg chg="add mod">
          <ac:chgData name="Kiruthika Ramanathan" userId="b4bef305b96fdaa3" providerId="LiveId" clId="{6845317C-3DF2-4041-8461-7AA409524F77}" dt="2020-02-26T00:54:20.540" v="3341" actId="26606"/>
          <ac:picMkLst>
            <pc:docMk/>
            <pc:sldMk cId="3361269367" sldId="264"/>
            <ac:picMk id="6" creationId="{BA90A92A-4F1C-4D8A-B647-C812EF3BD26C}"/>
          </ac:picMkLst>
        </pc:picChg>
        <pc:cxnChg chg="add">
          <ac:chgData name="Kiruthika Ramanathan" userId="b4bef305b96fdaa3" providerId="LiveId" clId="{6845317C-3DF2-4041-8461-7AA409524F77}" dt="2020-02-26T00:54:20.540" v="3341" actId="26606"/>
          <ac:cxnSpMkLst>
            <pc:docMk/>
            <pc:sldMk cId="3361269367" sldId="264"/>
            <ac:cxnSpMk id="18" creationId="{CF8F36E2-BBE5-43FE-822F-AD8CAE08C071}"/>
          </ac:cxnSpMkLst>
        </pc:cxnChg>
      </pc:sldChg>
      <pc:sldChg chg="addSp delSp modSp add mod setBg">
        <pc:chgData name="Kiruthika Ramanathan" userId="b4bef305b96fdaa3" providerId="LiveId" clId="{6845317C-3DF2-4041-8461-7AA409524F77}" dt="2020-02-26T03:30:02.161" v="3457" actId="1076"/>
        <pc:sldMkLst>
          <pc:docMk/>
          <pc:sldMk cId="1197415676" sldId="265"/>
        </pc:sldMkLst>
        <pc:spChg chg="mod">
          <ac:chgData name="Kiruthika Ramanathan" userId="b4bef305b96fdaa3" providerId="LiveId" clId="{6845317C-3DF2-4041-8461-7AA409524F77}" dt="2020-02-26T00:55:05.356" v="3344" actId="26606"/>
          <ac:spMkLst>
            <pc:docMk/>
            <pc:sldMk cId="1197415676" sldId="265"/>
            <ac:spMk id="2" creationId="{8EEEAE91-B0AF-4B76-B2E5-35E610EB10DB}"/>
          </ac:spMkLst>
        </pc:spChg>
        <pc:spChg chg="mod ord">
          <ac:chgData name="Kiruthika Ramanathan" userId="b4bef305b96fdaa3" providerId="LiveId" clId="{6845317C-3DF2-4041-8461-7AA409524F77}" dt="2020-02-26T00:55:05.356" v="3344" actId="26606"/>
          <ac:spMkLst>
            <pc:docMk/>
            <pc:sldMk cId="1197415676" sldId="265"/>
            <ac:spMk id="3" creationId="{71112EC8-27BA-480B-A6CD-5E6C5CDCD037}"/>
          </ac:spMkLst>
        </pc:spChg>
        <pc:spChg chg="add mod">
          <ac:chgData name="Kiruthika Ramanathan" userId="b4bef305b96fdaa3" providerId="LiveId" clId="{6845317C-3DF2-4041-8461-7AA409524F77}" dt="2020-02-26T03:30:02.161" v="3457" actId="1076"/>
          <ac:spMkLst>
            <pc:docMk/>
            <pc:sldMk cId="1197415676" sldId="265"/>
            <ac:spMk id="8" creationId="{2C55E232-288D-49BC-82E3-5F58CAA5B376}"/>
          </ac:spMkLst>
        </pc:spChg>
        <pc:spChg chg="add del">
          <ac:chgData name="Kiruthika Ramanathan" userId="b4bef305b96fdaa3" providerId="LiveId" clId="{6845317C-3DF2-4041-8461-7AA409524F77}" dt="2020-02-26T00:55:05.356" v="3344" actId="26606"/>
          <ac:spMkLst>
            <pc:docMk/>
            <pc:sldMk cId="1197415676" sldId="265"/>
            <ac:spMk id="11" creationId="{B34F5AD2-EDBD-4BBD-A55C-EAFFD0C7097A}"/>
          </ac:spMkLst>
        </pc:spChg>
        <pc:spChg chg="add del">
          <ac:chgData name="Kiruthika Ramanathan" userId="b4bef305b96fdaa3" providerId="LiveId" clId="{6845317C-3DF2-4041-8461-7AA409524F77}" dt="2020-02-26T00:55:05.356" v="3344" actId="26606"/>
          <ac:spMkLst>
            <pc:docMk/>
            <pc:sldMk cId="1197415676" sldId="265"/>
            <ac:spMk id="13" creationId="{C3896A03-3945-419A-B66B-4EE266EDD152}"/>
          </ac:spMkLst>
        </pc:spChg>
        <pc:spChg chg="add del">
          <ac:chgData name="Kiruthika Ramanathan" userId="b4bef305b96fdaa3" providerId="LiveId" clId="{6845317C-3DF2-4041-8461-7AA409524F77}" dt="2020-02-26T00:55:05.356" v="3344" actId="26606"/>
          <ac:spMkLst>
            <pc:docMk/>
            <pc:sldMk cId="1197415676" sldId="265"/>
            <ac:spMk id="15" creationId="{6832F003-FCA6-4CFB-A2EA-308F3AA257D1}"/>
          </ac:spMkLst>
        </pc:spChg>
        <pc:spChg chg="add">
          <ac:chgData name="Kiruthika Ramanathan" userId="b4bef305b96fdaa3" providerId="LiveId" clId="{6845317C-3DF2-4041-8461-7AA409524F77}" dt="2020-02-26T00:55:05.356" v="3344" actId="26606"/>
          <ac:spMkLst>
            <pc:docMk/>
            <pc:sldMk cId="1197415676" sldId="265"/>
            <ac:spMk id="20" creationId="{B775CD93-9DF2-48CB-9F57-1BCA9A46C7FA}"/>
          </ac:spMkLst>
        </pc:spChg>
        <pc:spChg chg="add">
          <ac:chgData name="Kiruthika Ramanathan" userId="b4bef305b96fdaa3" providerId="LiveId" clId="{6845317C-3DF2-4041-8461-7AA409524F77}" dt="2020-02-26T00:55:05.356" v="3344" actId="26606"/>
          <ac:spMkLst>
            <pc:docMk/>
            <pc:sldMk cId="1197415676" sldId="265"/>
            <ac:spMk id="22" creationId="{6166C6D1-23AC-49C4-BA07-238E4E9F8CEB}"/>
          </ac:spMkLst>
        </pc:spChg>
        <pc:spChg chg="add">
          <ac:chgData name="Kiruthika Ramanathan" userId="b4bef305b96fdaa3" providerId="LiveId" clId="{6845317C-3DF2-4041-8461-7AA409524F77}" dt="2020-02-26T00:55:05.356" v="3344" actId="26606"/>
          <ac:spMkLst>
            <pc:docMk/>
            <pc:sldMk cId="1197415676" sldId="265"/>
            <ac:spMk id="24" creationId="{1C091803-41C2-48E0-9228-5148460C7479}"/>
          </ac:spMkLst>
        </pc:spChg>
        <pc:picChg chg="add mod">
          <ac:chgData name="Kiruthika Ramanathan" userId="b4bef305b96fdaa3" providerId="LiveId" clId="{6845317C-3DF2-4041-8461-7AA409524F77}" dt="2020-02-26T00:55:05.356" v="3344" actId="26606"/>
          <ac:picMkLst>
            <pc:docMk/>
            <pc:sldMk cId="1197415676" sldId="265"/>
            <ac:picMk id="4" creationId="{188088E9-3162-45BC-9F3B-606900B50013}"/>
          </ac:picMkLst>
        </pc:picChg>
        <pc:picChg chg="add del">
          <ac:chgData name="Kiruthika Ramanathan" userId="b4bef305b96fdaa3" providerId="LiveId" clId="{6845317C-3DF2-4041-8461-7AA409524F77}" dt="2020-02-18T11:29:30.558" v="227" actId="478"/>
          <ac:picMkLst>
            <pc:docMk/>
            <pc:sldMk cId="1197415676" sldId="265"/>
            <ac:picMk id="4" creationId="{E9565498-A978-4754-BF94-FDC7F5EF8B99}"/>
          </ac:picMkLst>
        </pc:picChg>
        <pc:picChg chg="add del">
          <ac:chgData name="Kiruthika Ramanathan" userId="b4bef305b96fdaa3" providerId="LiveId" clId="{6845317C-3DF2-4041-8461-7AA409524F77}" dt="2020-02-18T11:29:57.238" v="229" actId="478"/>
          <ac:picMkLst>
            <pc:docMk/>
            <pc:sldMk cId="1197415676" sldId="265"/>
            <ac:picMk id="5" creationId="{A17ACB9F-3ABA-45A4-8935-98BA252A5BB9}"/>
          </ac:picMkLst>
        </pc:picChg>
        <pc:picChg chg="add del mod">
          <ac:chgData name="Kiruthika Ramanathan" userId="b4bef305b96fdaa3" providerId="LiveId" clId="{6845317C-3DF2-4041-8461-7AA409524F77}" dt="2020-02-26T00:54:54.816" v="3342" actId="478"/>
          <ac:picMkLst>
            <pc:docMk/>
            <pc:sldMk cId="1197415676" sldId="265"/>
            <ac:picMk id="6" creationId="{E9F31682-5A65-45D0-8365-697C545D1948}"/>
          </ac:picMkLst>
        </pc:picChg>
      </pc:sldChg>
      <pc:sldChg chg="addSp delSp modSp add mod setBg setClrOvrMap">
        <pc:chgData name="Kiruthika Ramanathan" userId="b4bef305b96fdaa3" providerId="LiveId" clId="{6845317C-3DF2-4041-8461-7AA409524F77}" dt="2020-02-26T03:30:22.978" v="3465" actId="1076"/>
        <pc:sldMkLst>
          <pc:docMk/>
          <pc:sldMk cId="149068312" sldId="266"/>
        </pc:sldMkLst>
        <pc:spChg chg="mod">
          <ac:chgData name="Kiruthika Ramanathan" userId="b4bef305b96fdaa3" providerId="LiveId" clId="{6845317C-3DF2-4041-8461-7AA409524F77}" dt="2020-02-26T03:30:12.889" v="3462" actId="26606"/>
          <ac:spMkLst>
            <pc:docMk/>
            <pc:sldMk cId="149068312" sldId="266"/>
            <ac:spMk id="2" creationId="{4C7217C6-5DC1-4650-ACDA-C82D3116679F}"/>
          </ac:spMkLst>
        </pc:spChg>
        <pc:spChg chg="add del">
          <ac:chgData name="Kiruthika Ramanathan" userId="b4bef305b96fdaa3" providerId="LiveId" clId="{6845317C-3DF2-4041-8461-7AA409524F77}" dt="2020-02-18T12:42:03.146" v="3265" actId="26606"/>
          <ac:spMkLst>
            <pc:docMk/>
            <pc:sldMk cId="149068312" sldId="266"/>
            <ac:spMk id="3" creationId="{56EEDE2C-1258-4DD7-B176-3DC575CABEF4}"/>
          </ac:spMkLst>
        </pc:spChg>
        <pc:spChg chg="add del mod">
          <ac:chgData name="Kiruthika Ramanathan" userId="b4bef305b96fdaa3" providerId="LiveId" clId="{6845317C-3DF2-4041-8461-7AA409524F77}" dt="2020-02-26T03:30:17.137" v="3463" actId="478"/>
          <ac:spMkLst>
            <pc:docMk/>
            <pc:sldMk cId="149068312" sldId="266"/>
            <ac:spMk id="5" creationId="{FFC1F69F-4CBD-4473-AE04-C9B4024BD5D6}"/>
          </ac:spMkLst>
        </pc:spChg>
        <pc:spChg chg="add del mod">
          <ac:chgData name="Kiruthika Ramanathan" userId="b4bef305b96fdaa3" providerId="LiveId" clId="{6845317C-3DF2-4041-8461-7AA409524F77}" dt="2020-02-26T03:30:09.334" v="3461"/>
          <ac:spMkLst>
            <pc:docMk/>
            <pc:sldMk cId="149068312" sldId="266"/>
            <ac:spMk id="7" creationId="{5E308A70-C05B-4561-80CA-1C24EEA8C6E9}"/>
          </ac:spMkLst>
        </pc:spChg>
        <pc:spChg chg="add mod">
          <ac:chgData name="Kiruthika Ramanathan" userId="b4bef305b96fdaa3" providerId="LiveId" clId="{6845317C-3DF2-4041-8461-7AA409524F77}" dt="2020-02-26T03:30:22.978" v="3465" actId="1076"/>
          <ac:spMkLst>
            <pc:docMk/>
            <pc:sldMk cId="149068312" sldId="266"/>
            <ac:spMk id="9" creationId="{2163C08D-58D9-47AF-AB26-8A55B2E41660}"/>
          </ac:spMkLst>
        </pc:spChg>
        <pc:spChg chg="add del">
          <ac:chgData name="Kiruthika Ramanathan" userId="b4bef305b96fdaa3" providerId="LiveId" clId="{6845317C-3DF2-4041-8461-7AA409524F77}" dt="2020-02-18T12:42:03.135" v="3264" actId="26606"/>
          <ac:spMkLst>
            <pc:docMk/>
            <pc:sldMk cId="149068312" sldId="266"/>
            <ac:spMk id="9" creationId="{B34F5AD2-EDBD-4BBD-A55C-EAFFD0C7097A}"/>
          </ac:spMkLst>
        </pc:spChg>
        <pc:spChg chg="add del">
          <ac:chgData name="Kiruthika Ramanathan" userId="b4bef305b96fdaa3" providerId="LiveId" clId="{6845317C-3DF2-4041-8461-7AA409524F77}" dt="2020-02-18T12:42:03.135" v="3264" actId="26606"/>
          <ac:spMkLst>
            <pc:docMk/>
            <pc:sldMk cId="149068312" sldId="266"/>
            <ac:spMk id="11" creationId="{C3896A03-3945-419A-B66B-4EE266EDD152}"/>
          </ac:spMkLst>
        </pc:spChg>
        <pc:spChg chg="add del">
          <ac:chgData name="Kiruthika Ramanathan" userId="b4bef305b96fdaa3" providerId="LiveId" clId="{6845317C-3DF2-4041-8461-7AA409524F77}" dt="2020-02-18T12:42:03.135" v="3264" actId="26606"/>
          <ac:spMkLst>
            <pc:docMk/>
            <pc:sldMk cId="149068312" sldId="266"/>
            <ac:spMk id="13" creationId="{6832F003-FCA6-4CFB-A2EA-308F3AA257D1}"/>
          </ac:spMkLst>
        </pc:spChg>
        <pc:spChg chg="add del">
          <ac:chgData name="Kiruthika Ramanathan" userId="b4bef305b96fdaa3" providerId="LiveId" clId="{6845317C-3DF2-4041-8461-7AA409524F77}" dt="2020-02-26T03:30:12.889" v="3462" actId="26606"/>
          <ac:spMkLst>
            <pc:docMk/>
            <pc:sldMk cId="149068312" sldId="266"/>
            <ac:spMk id="15" creationId="{D35D61A1-8484-4749-8AD0-A3455E0753C5}"/>
          </ac:spMkLst>
        </pc:spChg>
        <pc:spChg chg="add del">
          <ac:chgData name="Kiruthika Ramanathan" userId="b4bef305b96fdaa3" providerId="LiveId" clId="{6845317C-3DF2-4041-8461-7AA409524F77}" dt="2020-02-26T03:30:12.889" v="3462" actId="26606"/>
          <ac:spMkLst>
            <pc:docMk/>
            <pc:sldMk cId="149068312" sldId="266"/>
            <ac:spMk id="16" creationId="{1447903E-2B66-479D-959B-F2EBB2CC901F}"/>
          </ac:spMkLst>
        </pc:spChg>
        <pc:spChg chg="add">
          <ac:chgData name="Kiruthika Ramanathan" userId="b4bef305b96fdaa3" providerId="LiveId" clId="{6845317C-3DF2-4041-8461-7AA409524F77}" dt="2020-02-26T03:30:12.889" v="3462" actId="26606"/>
          <ac:spMkLst>
            <pc:docMk/>
            <pc:sldMk cId="149068312" sldId="266"/>
            <ac:spMk id="21" creationId="{F2B38F72-8FC4-4001-8C67-FA6B86DEC767}"/>
          </ac:spMkLst>
        </pc:spChg>
        <pc:picChg chg="add del mod">
          <ac:chgData name="Kiruthika Ramanathan" userId="b4bef305b96fdaa3" providerId="LiveId" clId="{6845317C-3DF2-4041-8461-7AA409524F77}" dt="2020-02-26T01:00:23.466" v="3345" actId="478"/>
          <ac:picMkLst>
            <pc:docMk/>
            <pc:sldMk cId="149068312" sldId="266"/>
            <ac:picMk id="4" creationId="{182EE760-CC03-4DB7-A15A-402CD499AB50}"/>
          </ac:picMkLst>
        </pc:picChg>
        <pc:picChg chg="add mod">
          <ac:chgData name="Kiruthika Ramanathan" userId="b4bef305b96fdaa3" providerId="LiveId" clId="{6845317C-3DF2-4041-8461-7AA409524F77}" dt="2020-02-26T03:30:12.889" v="3462" actId="26606"/>
          <ac:picMkLst>
            <pc:docMk/>
            <pc:sldMk cId="149068312" sldId="266"/>
            <ac:picMk id="6" creationId="{CDFD9EE6-DE20-489D-975D-355E5CF5E13A}"/>
          </ac:picMkLst>
        </pc:picChg>
      </pc:sldChg>
      <pc:sldChg chg="addSp delSp modSp add mod setBg setClrOvrMap">
        <pc:chgData name="Kiruthika Ramanathan" userId="b4bef305b96fdaa3" providerId="LiveId" clId="{6845317C-3DF2-4041-8461-7AA409524F77}" dt="2020-02-26T03:30:48.349" v="3471" actId="20577"/>
        <pc:sldMkLst>
          <pc:docMk/>
          <pc:sldMk cId="2356346518" sldId="267"/>
        </pc:sldMkLst>
        <pc:spChg chg="mod">
          <ac:chgData name="Kiruthika Ramanathan" userId="b4bef305b96fdaa3" providerId="LiveId" clId="{6845317C-3DF2-4041-8461-7AA409524F77}" dt="2020-02-18T12:42:07.557" v="3266" actId="26606"/>
          <ac:spMkLst>
            <pc:docMk/>
            <pc:sldMk cId="2356346518" sldId="267"/>
            <ac:spMk id="2" creationId="{A267027C-8A51-4365-ACCF-5D90F45B72D7}"/>
          </ac:spMkLst>
        </pc:spChg>
        <pc:spChg chg="mod">
          <ac:chgData name="Kiruthika Ramanathan" userId="b4bef305b96fdaa3" providerId="LiveId" clId="{6845317C-3DF2-4041-8461-7AA409524F77}" dt="2020-02-26T03:30:48.349" v="3471" actId="20577"/>
          <ac:spMkLst>
            <pc:docMk/>
            <pc:sldMk cId="2356346518" sldId="267"/>
            <ac:spMk id="3" creationId="{7945D20E-2BD4-4893-AC77-D15BA8332326}"/>
          </ac:spMkLst>
        </pc:spChg>
        <pc:spChg chg="add mod">
          <ac:chgData name="Kiruthika Ramanathan" userId="b4bef305b96fdaa3" providerId="LiveId" clId="{6845317C-3DF2-4041-8461-7AA409524F77}" dt="2020-02-26T03:30:38.337" v="3468" actId="14100"/>
          <ac:spMkLst>
            <pc:docMk/>
            <pc:sldMk cId="2356346518" sldId="267"/>
            <ac:spMk id="7" creationId="{0E6FE54D-3A9E-49A2-A7D7-4AA7D6A1F01F}"/>
          </ac:spMkLst>
        </pc:spChg>
        <pc:spChg chg="add mod">
          <ac:chgData name="Kiruthika Ramanathan" userId="b4bef305b96fdaa3" providerId="LiveId" clId="{6845317C-3DF2-4041-8461-7AA409524F77}" dt="2020-02-26T03:30:44.570" v="3470" actId="1076"/>
          <ac:spMkLst>
            <pc:docMk/>
            <pc:sldMk cId="2356346518" sldId="267"/>
            <ac:spMk id="8" creationId="{E1F949B3-164D-4E3C-A5DD-C6E19A7B2DF3}"/>
          </ac:spMkLst>
        </pc:spChg>
        <pc:spChg chg="add del">
          <ac:chgData name="Kiruthika Ramanathan" userId="b4bef305b96fdaa3" providerId="LiveId" clId="{6845317C-3DF2-4041-8461-7AA409524F77}" dt="2020-02-26T03:12:45.495" v="3399" actId="26606"/>
          <ac:spMkLst>
            <pc:docMk/>
            <pc:sldMk cId="2356346518" sldId="267"/>
            <ac:spMk id="9" creationId="{867D4867-5BA7-4462-B2F6-A23F4A622AA7}"/>
          </ac:spMkLst>
        </pc:spChg>
        <pc:spChg chg="add">
          <ac:chgData name="Kiruthika Ramanathan" userId="b4bef305b96fdaa3" providerId="LiveId" clId="{6845317C-3DF2-4041-8461-7AA409524F77}" dt="2020-02-26T03:12:45.495" v="3399" actId="26606"/>
          <ac:spMkLst>
            <pc:docMk/>
            <pc:sldMk cId="2356346518" sldId="267"/>
            <ac:spMk id="14" creationId="{867D4867-5BA7-4462-B2F6-A23F4A622AA7}"/>
          </ac:spMkLst>
        </pc:spChg>
        <pc:picChg chg="add del mod">
          <ac:chgData name="Kiruthika Ramanathan" userId="b4bef305b96fdaa3" providerId="LiveId" clId="{6845317C-3DF2-4041-8461-7AA409524F77}" dt="2020-02-26T01:00:49.171" v="3347" actId="478"/>
          <ac:picMkLst>
            <pc:docMk/>
            <pc:sldMk cId="2356346518" sldId="267"/>
            <ac:picMk id="4" creationId="{CCC7C890-C61B-4ACF-B2FA-FAB2504B263B}"/>
          </ac:picMkLst>
        </pc:picChg>
        <pc:picChg chg="add mod">
          <ac:chgData name="Kiruthika Ramanathan" userId="b4bef305b96fdaa3" providerId="LiveId" clId="{6845317C-3DF2-4041-8461-7AA409524F77}" dt="2020-02-26T03:12:45.495" v="3399" actId="26606"/>
          <ac:picMkLst>
            <pc:docMk/>
            <pc:sldMk cId="2356346518" sldId="267"/>
            <ac:picMk id="5" creationId="{CEA9508E-67A6-4F8D-8015-505BD4581EB3}"/>
          </ac:picMkLst>
        </pc:picChg>
      </pc:sldChg>
      <pc:sldChg chg="addSp delSp modSp add mod setBg setClrOvrMap">
        <pc:chgData name="Kiruthika Ramanathan" userId="b4bef305b96fdaa3" providerId="LiveId" clId="{6845317C-3DF2-4041-8461-7AA409524F77}" dt="2020-02-26T03:30:56.706" v="3473" actId="1076"/>
        <pc:sldMkLst>
          <pc:docMk/>
          <pc:sldMk cId="4142111295" sldId="268"/>
        </pc:sldMkLst>
        <pc:spChg chg="mod">
          <ac:chgData name="Kiruthika Ramanathan" userId="b4bef305b96fdaa3" providerId="LiveId" clId="{6845317C-3DF2-4041-8461-7AA409524F77}" dt="2020-02-18T12:42:13.059" v="3267" actId="26606"/>
          <ac:spMkLst>
            <pc:docMk/>
            <pc:sldMk cId="4142111295" sldId="268"/>
            <ac:spMk id="2" creationId="{EC26B402-17FD-4CD5-9C8F-CAD27EFD7642}"/>
          </ac:spMkLst>
        </pc:spChg>
        <pc:spChg chg="mod">
          <ac:chgData name="Kiruthika Ramanathan" userId="b4bef305b96fdaa3" providerId="LiveId" clId="{6845317C-3DF2-4041-8461-7AA409524F77}" dt="2020-02-26T02:11:13.864" v="3384" actId="20577"/>
          <ac:spMkLst>
            <pc:docMk/>
            <pc:sldMk cId="4142111295" sldId="268"/>
            <ac:spMk id="3" creationId="{232A1F47-0F2D-4802-89F4-5FDD99314598}"/>
          </ac:spMkLst>
        </pc:spChg>
        <pc:spChg chg="add mod">
          <ac:chgData name="Kiruthika Ramanathan" userId="b4bef305b96fdaa3" providerId="LiveId" clId="{6845317C-3DF2-4041-8461-7AA409524F77}" dt="2020-02-26T03:30:56.706" v="3473" actId="1076"/>
          <ac:spMkLst>
            <pc:docMk/>
            <pc:sldMk cId="4142111295" sldId="268"/>
            <ac:spMk id="7" creationId="{95A20DCC-08E0-4AB9-B28A-36BB87CC32BE}"/>
          </ac:spMkLst>
        </pc:spChg>
        <pc:spChg chg="add del">
          <ac:chgData name="Kiruthika Ramanathan" userId="b4bef305b96fdaa3" providerId="LiveId" clId="{6845317C-3DF2-4041-8461-7AA409524F77}" dt="2020-02-26T03:12:49.512" v="3400" actId="26606"/>
          <ac:spMkLst>
            <pc:docMk/>
            <pc:sldMk cId="4142111295" sldId="268"/>
            <ac:spMk id="9" creationId="{867D4867-5BA7-4462-B2F6-A23F4A622AA7}"/>
          </ac:spMkLst>
        </pc:spChg>
        <pc:spChg chg="add">
          <ac:chgData name="Kiruthika Ramanathan" userId="b4bef305b96fdaa3" providerId="LiveId" clId="{6845317C-3DF2-4041-8461-7AA409524F77}" dt="2020-02-26T03:12:49.512" v="3400" actId="26606"/>
          <ac:spMkLst>
            <pc:docMk/>
            <pc:sldMk cId="4142111295" sldId="268"/>
            <ac:spMk id="14" creationId="{867D4867-5BA7-4462-B2F6-A23F4A622AA7}"/>
          </ac:spMkLst>
        </pc:spChg>
        <pc:picChg chg="add del mod">
          <ac:chgData name="Kiruthika Ramanathan" userId="b4bef305b96fdaa3" providerId="LiveId" clId="{6845317C-3DF2-4041-8461-7AA409524F77}" dt="2020-02-26T02:10:54.325" v="3350" actId="478"/>
          <ac:picMkLst>
            <pc:docMk/>
            <pc:sldMk cId="4142111295" sldId="268"/>
            <ac:picMk id="4" creationId="{DB92F008-6407-4D54-9CBA-B959E8A6498E}"/>
          </ac:picMkLst>
        </pc:picChg>
        <pc:picChg chg="add mod">
          <ac:chgData name="Kiruthika Ramanathan" userId="b4bef305b96fdaa3" providerId="LiveId" clId="{6845317C-3DF2-4041-8461-7AA409524F77}" dt="2020-02-26T03:12:53.900" v="3401" actId="27614"/>
          <ac:picMkLst>
            <pc:docMk/>
            <pc:sldMk cId="4142111295" sldId="268"/>
            <ac:picMk id="5" creationId="{DB1B6CC6-451C-4FDC-90BC-D7956F9A603F}"/>
          </ac:picMkLst>
        </pc:picChg>
      </pc:sldChg>
      <pc:sldChg chg="addSp modSp add mod setBg setClrOvrMap">
        <pc:chgData name="Kiruthika Ramanathan" userId="b4bef305b96fdaa3" providerId="LiveId" clId="{6845317C-3DF2-4041-8461-7AA409524F77}" dt="2020-02-26T03:35:28.572" v="3475" actId="1076"/>
        <pc:sldMkLst>
          <pc:docMk/>
          <pc:sldMk cId="1413115714" sldId="269"/>
        </pc:sldMkLst>
        <pc:spChg chg="mod">
          <ac:chgData name="Kiruthika Ramanathan" userId="b4bef305b96fdaa3" providerId="LiveId" clId="{6845317C-3DF2-4041-8461-7AA409524F77}" dt="2020-02-18T12:42:16.648" v="3268" actId="26606"/>
          <ac:spMkLst>
            <pc:docMk/>
            <pc:sldMk cId="1413115714" sldId="269"/>
            <ac:spMk id="2" creationId="{1B13749C-5115-4470-9638-D2C78BA1585B}"/>
          </ac:spMkLst>
        </pc:spChg>
        <pc:spChg chg="mod">
          <ac:chgData name="Kiruthika Ramanathan" userId="b4bef305b96fdaa3" providerId="LiveId" clId="{6845317C-3DF2-4041-8461-7AA409524F77}" dt="2020-02-18T12:42:16.648" v="3268" actId="26606"/>
          <ac:spMkLst>
            <pc:docMk/>
            <pc:sldMk cId="1413115714" sldId="269"/>
            <ac:spMk id="3" creationId="{5BAB8C07-21ED-454F-9923-FDD9DBC65461}"/>
          </ac:spMkLst>
        </pc:spChg>
        <pc:spChg chg="add mod">
          <ac:chgData name="Kiruthika Ramanathan" userId="b4bef305b96fdaa3" providerId="LiveId" clId="{6845317C-3DF2-4041-8461-7AA409524F77}" dt="2020-02-26T03:35:28.572" v="3475" actId="1076"/>
          <ac:spMkLst>
            <pc:docMk/>
            <pc:sldMk cId="1413115714" sldId="269"/>
            <ac:spMk id="6" creationId="{6FDDA38E-E5C7-4175-B5F3-689E564518A4}"/>
          </ac:spMkLst>
        </pc:spChg>
        <pc:spChg chg="add">
          <ac:chgData name="Kiruthika Ramanathan" userId="b4bef305b96fdaa3" providerId="LiveId" clId="{6845317C-3DF2-4041-8461-7AA409524F77}" dt="2020-02-18T12:42:16.648" v="3268" actId="26606"/>
          <ac:spMkLst>
            <pc:docMk/>
            <pc:sldMk cId="1413115714" sldId="269"/>
            <ac:spMk id="9" creationId="{867D4867-5BA7-4462-B2F6-A23F4A622AA7}"/>
          </ac:spMkLst>
        </pc:spChg>
        <pc:picChg chg="add mod">
          <ac:chgData name="Kiruthika Ramanathan" userId="b4bef305b96fdaa3" providerId="LiveId" clId="{6845317C-3DF2-4041-8461-7AA409524F77}" dt="2020-02-18T12:42:16.648" v="3268" actId="26606"/>
          <ac:picMkLst>
            <pc:docMk/>
            <pc:sldMk cId="1413115714" sldId="269"/>
            <ac:picMk id="4" creationId="{CE11994F-DC7C-4E88-9FE7-EF82FA6475EF}"/>
          </ac:picMkLst>
        </pc:picChg>
      </pc:sldChg>
      <pc:sldChg chg="addSp delSp modSp add mod setBg setClrOvrMap">
        <pc:chgData name="Kiruthika Ramanathan" userId="b4bef305b96fdaa3" providerId="LiveId" clId="{6845317C-3DF2-4041-8461-7AA409524F77}" dt="2020-02-26T03:35:52.530" v="3485" actId="1076"/>
        <pc:sldMkLst>
          <pc:docMk/>
          <pc:sldMk cId="3522604100" sldId="270"/>
        </pc:sldMkLst>
        <pc:spChg chg="del mod">
          <ac:chgData name="Kiruthika Ramanathan" userId="b4bef305b96fdaa3" providerId="LiveId" clId="{6845317C-3DF2-4041-8461-7AA409524F77}" dt="2020-02-18T12:42:25.705" v="3270" actId="478"/>
          <ac:spMkLst>
            <pc:docMk/>
            <pc:sldMk cId="3522604100" sldId="270"/>
            <ac:spMk id="2" creationId="{3F50BB31-16CA-4FDD-A20E-750CC5BE1D78}"/>
          </ac:spMkLst>
        </pc:spChg>
        <pc:spChg chg="mod">
          <ac:chgData name="Kiruthika Ramanathan" userId="b4bef305b96fdaa3" providerId="LiveId" clId="{6845317C-3DF2-4041-8461-7AA409524F77}" dt="2020-02-18T12:42:20.655" v="3269" actId="26606"/>
          <ac:spMkLst>
            <pc:docMk/>
            <pc:sldMk cId="3522604100" sldId="270"/>
            <ac:spMk id="3" creationId="{D23CA046-8614-4CB6-8292-AF1E31374797}"/>
          </ac:spMkLst>
        </pc:spChg>
        <pc:spChg chg="add mod">
          <ac:chgData name="Kiruthika Ramanathan" userId="b4bef305b96fdaa3" providerId="LiveId" clId="{6845317C-3DF2-4041-8461-7AA409524F77}" dt="2020-02-26T03:35:40.418" v="3479" actId="1076"/>
          <ac:spMkLst>
            <pc:docMk/>
            <pc:sldMk cId="3522604100" sldId="270"/>
            <ac:spMk id="6" creationId="{D2514ACA-8B33-419D-874B-D44F84A363B0}"/>
          </ac:spMkLst>
        </pc:spChg>
        <pc:spChg chg="add mod">
          <ac:chgData name="Kiruthika Ramanathan" userId="b4bef305b96fdaa3" providerId="LiveId" clId="{6845317C-3DF2-4041-8461-7AA409524F77}" dt="2020-02-26T03:35:48.184" v="3483" actId="14100"/>
          <ac:spMkLst>
            <pc:docMk/>
            <pc:sldMk cId="3522604100" sldId="270"/>
            <ac:spMk id="7" creationId="{AA81C1E0-F518-40AC-836A-7F3849B2E061}"/>
          </ac:spMkLst>
        </pc:spChg>
        <pc:spChg chg="add mod">
          <ac:chgData name="Kiruthika Ramanathan" userId="b4bef305b96fdaa3" providerId="LiveId" clId="{6845317C-3DF2-4041-8461-7AA409524F77}" dt="2020-02-26T03:35:52.530" v="3485" actId="1076"/>
          <ac:spMkLst>
            <pc:docMk/>
            <pc:sldMk cId="3522604100" sldId="270"/>
            <ac:spMk id="8" creationId="{C0B4CB16-F5EB-45FE-AAE7-65D6C172DAFE}"/>
          </ac:spMkLst>
        </pc:spChg>
        <pc:spChg chg="add del">
          <ac:chgData name="Kiruthika Ramanathan" userId="b4bef305b96fdaa3" providerId="LiveId" clId="{6845317C-3DF2-4041-8461-7AA409524F77}" dt="2020-02-26T03:13:02.033" v="3402" actId="26606"/>
          <ac:spMkLst>
            <pc:docMk/>
            <pc:sldMk cId="3522604100" sldId="270"/>
            <ac:spMk id="11" creationId="{867D4867-5BA7-4462-B2F6-A23F4A622AA7}"/>
          </ac:spMkLst>
        </pc:spChg>
        <pc:spChg chg="add">
          <ac:chgData name="Kiruthika Ramanathan" userId="b4bef305b96fdaa3" providerId="LiveId" clId="{6845317C-3DF2-4041-8461-7AA409524F77}" dt="2020-02-26T03:13:02.033" v="3402" actId="26606"/>
          <ac:spMkLst>
            <pc:docMk/>
            <pc:sldMk cId="3522604100" sldId="270"/>
            <ac:spMk id="16" creationId="{867D4867-5BA7-4462-B2F6-A23F4A622AA7}"/>
          </ac:spMkLst>
        </pc:spChg>
        <pc:picChg chg="add mod">
          <ac:chgData name="Kiruthika Ramanathan" userId="b4bef305b96fdaa3" providerId="LiveId" clId="{6845317C-3DF2-4041-8461-7AA409524F77}" dt="2020-02-26T03:13:02.033" v="3402" actId="26606"/>
          <ac:picMkLst>
            <pc:docMk/>
            <pc:sldMk cId="3522604100" sldId="270"/>
            <ac:picMk id="2" creationId="{5F5B08EE-2E5F-4F4F-A0BB-7559E3D6B7E6}"/>
          </ac:picMkLst>
        </pc:picChg>
        <pc:picChg chg="add del">
          <ac:chgData name="Kiruthika Ramanathan" userId="b4bef305b96fdaa3" providerId="LiveId" clId="{6845317C-3DF2-4041-8461-7AA409524F77}" dt="2020-02-18T11:34:08.460" v="241" actId="478"/>
          <ac:picMkLst>
            <pc:docMk/>
            <pc:sldMk cId="3522604100" sldId="270"/>
            <ac:picMk id="4" creationId="{8B6A0A4F-0638-48DD-832A-D669ED9A53B6}"/>
          </ac:picMkLst>
        </pc:picChg>
        <pc:picChg chg="add del">
          <ac:chgData name="Kiruthika Ramanathan" userId="b4bef305b96fdaa3" providerId="LiveId" clId="{6845317C-3DF2-4041-8461-7AA409524F77}" dt="2020-02-18T11:36:27.757" v="243" actId="478"/>
          <ac:picMkLst>
            <pc:docMk/>
            <pc:sldMk cId="3522604100" sldId="270"/>
            <ac:picMk id="5" creationId="{F19C19E5-0AFA-44B9-B2DE-6BBC5968F9C5}"/>
          </ac:picMkLst>
        </pc:picChg>
        <pc:picChg chg="add del mod">
          <ac:chgData name="Kiruthika Ramanathan" userId="b4bef305b96fdaa3" providerId="LiveId" clId="{6845317C-3DF2-4041-8461-7AA409524F77}" dt="2020-02-26T02:12:09.943" v="3385" actId="478"/>
          <ac:picMkLst>
            <pc:docMk/>
            <pc:sldMk cId="3522604100" sldId="270"/>
            <ac:picMk id="6" creationId="{DA94BB00-A5FF-49B6-A3C7-7352FB836C1A}"/>
          </ac:picMkLst>
        </pc:picChg>
      </pc:sldChg>
      <pc:sldChg chg="addSp delSp modSp add mod ord setBg setClrOvrMap">
        <pc:chgData name="Kiruthika Ramanathan" userId="b4bef305b96fdaa3" providerId="LiveId" clId="{6845317C-3DF2-4041-8461-7AA409524F77}" dt="2020-02-26T03:35:58.240" v="3487" actId="1076"/>
        <pc:sldMkLst>
          <pc:docMk/>
          <pc:sldMk cId="3629379306" sldId="271"/>
        </pc:sldMkLst>
        <pc:spChg chg="del mod">
          <ac:chgData name="Kiruthika Ramanathan" userId="b4bef305b96fdaa3" providerId="LiveId" clId="{6845317C-3DF2-4041-8461-7AA409524F77}" dt="2020-02-18T12:42:32.449" v="3272" actId="478"/>
          <ac:spMkLst>
            <pc:docMk/>
            <pc:sldMk cId="3629379306" sldId="271"/>
            <ac:spMk id="2" creationId="{9572224C-ED7A-4B0E-9F73-576F78E274E5}"/>
          </ac:spMkLst>
        </pc:spChg>
        <pc:spChg chg="mod">
          <ac:chgData name="Kiruthika Ramanathan" userId="b4bef305b96fdaa3" providerId="LiveId" clId="{6845317C-3DF2-4041-8461-7AA409524F77}" dt="2020-02-18T12:42:29.084" v="3271" actId="26606"/>
          <ac:spMkLst>
            <pc:docMk/>
            <pc:sldMk cId="3629379306" sldId="271"/>
            <ac:spMk id="3" creationId="{0D6A525E-FBFE-484A-AB17-1B46AE59AB60}"/>
          </ac:spMkLst>
        </pc:spChg>
        <pc:spChg chg="add mod">
          <ac:chgData name="Kiruthika Ramanathan" userId="b4bef305b96fdaa3" providerId="LiveId" clId="{6845317C-3DF2-4041-8461-7AA409524F77}" dt="2020-02-26T03:35:58.240" v="3487" actId="1076"/>
          <ac:spMkLst>
            <pc:docMk/>
            <pc:sldMk cId="3629379306" sldId="271"/>
            <ac:spMk id="5" creationId="{4E7AE4FA-CDB2-46D8-9219-5F7925B90C97}"/>
          </ac:spMkLst>
        </pc:spChg>
        <pc:spChg chg="add">
          <ac:chgData name="Kiruthika Ramanathan" userId="b4bef305b96fdaa3" providerId="LiveId" clId="{6845317C-3DF2-4041-8461-7AA409524F77}" dt="2020-02-18T12:42:29.084" v="3271" actId="26606"/>
          <ac:spMkLst>
            <pc:docMk/>
            <pc:sldMk cId="3629379306" sldId="271"/>
            <ac:spMk id="9" creationId="{867D4867-5BA7-4462-B2F6-A23F4A622AA7}"/>
          </ac:spMkLst>
        </pc:spChg>
        <pc:picChg chg="add">
          <ac:chgData name="Kiruthika Ramanathan" userId="b4bef305b96fdaa3" providerId="LiveId" clId="{6845317C-3DF2-4041-8461-7AA409524F77}" dt="2020-02-26T02:13:12.124" v="3388"/>
          <ac:picMkLst>
            <pc:docMk/>
            <pc:sldMk cId="3629379306" sldId="271"/>
            <ac:picMk id="2" creationId="{D278FFC9-9A16-42E7-BB84-E709F53F86AD}"/>
          </ac:picMkLst>
        </pc:picChg>
        <pc:picChg chg="add del mod">
          <ac:chgData name="Kiruthika Ramanathan" userId="b4bef305b96fdaa3" providerId="LiveId" clId="{6845317C-3DF2-4041-8461-7AA409524F77}" dt="2020-02-26T02:13:11.207" v="3387" actId="478"/>
          <ac:picMkLst>
            <pc:docMk/>
            <pc:sldMk cId="3629379306" sldId="271"/>
            <ac:picMk id="4" creationId="{50EEEBB0-ACEE-4CCB-B605-92DFE77E6E4E}"/>
          </ac:picMkLst>
        </pc:picChg>
      </pc:sldChg>
      <pc:sldChg chg="addSp delSp modSp add mod ord setBg setClrOvrMap">
        <pc:chgData name="Kiruthika Ramanathan" userId="b4bef305b96fdaa3" providerId="LiveId" clId="{6845317C-3DF2-4041-8461-7AA409524F77}" dt="2020-02-26T03:36:04.269" v="3489" actId="1076"/>
        <pc:sldMkLst>
          <pc:docMk/>
          <pc:sldMk cId="295777622" sldId="272"/>
        </pc:sldMkLst>
        <pc:spChg chg="mod">
          <ac:chgData name="Kiruthika Ramanathan" userId="b4bef305b96fdaa3" providerId="LiveId" clId="{6845317C-3DF2-4041-8461-7AA409524F77}" dt="2020-02-26T03:13:06.112" v="3403" actId="26606"/>
          <ac:spMkLst>
            <pc:docMk/>
            <pc:sldMk cId="295777622" sldId="272"/>
            <ac:spMk id="2" creationId="{F994634B-618E-4D6A-93FB-15019F87D926}"/>
          </ac:spMkLst>
        </pc:spChg>
        <pc:spChg chg="mod">
          <ac:chgData name="Kiruthika Ramanathan" userId="b4bef305b96fdaa3" providerId="LiveId" clId="{6845317C-3DF2-4041-8461-7AA409524F77}" dt="2020-02-26T03:13:06.112" v="3403" actId="26606"/>
          <ac:spMkLst>
            <pc:docMk/>
            <pc:sldMk cId="295777622" sldId="272"/>
            <ac:spMk id="3" creationId="{4497A852-B5DB-4B07-9481-A942BCED3D3E}"/>
          </ac:spMkLst>
        </pc:spChg>
        <pc:spChg chg="add mod">
          <ac:chgData name="Kiruthika Ramanathan" userId="b4bef305b96fdaa3" providerId="LiveId" clId="{6845317C-3DF2-4041-8461-7AA409524F77}" dt="2020-02-26T03:36:04.269" v="3489" actId="1076"/>
          <ac:spMkLst>
            <pc:docMk/>
            <pc:sldMk cId="295777622" sldId="272"/>
            <ac:spMk id="7" creationId="{CE4ECECB-D792-4160-99A3-6F0294CB724C}"/>
          </ac:spMkLst>
        </pc:spChg>
        <pc:spChg chg="add del">
          <ac:chgData name="Kiruthika Ramanathan" userId="b4bef305b96fdaa3" providerId="LiveId" clId="{6845317C-3DF2-4041-8461-7AA409524F77}" dt="2020-02-26T03:13:06.112" v="3403" actId="26606"/>
          <ac:spMkLst>
            <pc:docMk/>
            <pc:sldMk cId="295777622" sldId="272"/>
            <ac:spMk id="9" creationId="{867D4867-5BA7-4462-B2F6-A23F4A622AA7}"/>
          </ac:spMkLst>
        </pc:spChg>
        <pc:spChg chg="add">
          <ac:chgData name="Kiruthika Ramanathan" userId="b4bef305b96fdaa3" providerId="LiveId" clId="{6845317C-3DF2-4041-8461-7AA409524F77}" dt="2020-02-26T03:13:06.112" v="3403" actId="26606"/>
          <ac:spMkLst>
            <pc:docMk/>
            <pc:sldMk cId="295777622" sldId="272"/>
            <ac:spMk id="14" creationId="{F2B38F72-8FC4-4001-8C67-FA6B86DEC767}"/>
          </ac:spMkLst>
        </pc:spChg>
        <pc:picChg chg="add del mod">
          <ac:chgData name="Kiruthika Ramanathan" userId="b4bef305b96fdaa3" providerId="LiveId" clId="{6845317C-3DF2-4041-8461-7AA409524F77}" dt="2020-02-26T02:13:41.900" v="3389" actId="478"/>
          <ac:picMkLst>
            <pc:docMk/>
            <pc:sldMk cId="295777622" sldId="272"/>
            <ac:picMk id="4" creationId="{E232C4D9-6D61-4D4B-BD2C-1F11019CE543}"/>
          </ac:picMkLst>
        </pc:picChg>
        <pc:picChg chg="add mod">
          <ac:chgData name="Kiruthika Ramanathan" userId="b4bef305b96fdaa3" providerId="LiveId" clId="{6845317C-3DF2-4041-8461-7AA409524F77}" dt="2020-02-26T03:13:06.112" v="3403" actId="26606"/>
          <ac:picMkLst>
            <pc:docMk/>
            <pc:sldMk cId="295777622" sldId="272"/>
            <ac:picMk id="5" creationId="{05B1DDE9-D449-43DF-A202-82E70CA7FE63}"/>
          </ac:picMkLst>
        </pc:picChg>
      </pc:sldChg>
      <pc:sldChg chg="addSp delSp modSp add mod setBg setClrOvrMap">
        <pc:chgData name="Kiruthika Ramanathan" userId="b4bef305b96fdaa3" providerId="LiveId" clId="{6845317C-3DF2-4041-8461-7AA409524F77}" dt="2020-02-26T03:36:37.969" v="3497" actId="14100"/>
        <pc:sldMkLst>
          <pc:docMk/>
          <pc:sldMk cId="967696561" sldId="273"/>
        </pc:sldMkLst>
        <pc:spChg chg="mod">
          <ac:chgData name="Kiruthika Ramanathan" userId="b4bef305b96fdaa3" providerId="LiveId" clId="{6845317C-3DF2-4041-8461-7AA409524F77}" dt="2020-02-26T03:36:23.367" v="3492" actId="26606"/>
          <ac:spMkLst>
            <pc:docMk/>
            <pc:sldMk cId="967696561" sldId="273"/>
            <ac:spMk id="2" creationId="{57D2BEA8-8C93-429C-8D14-A89E6E503E76}"/>
          </ac:spMkLst>
        </pc:spChg>
        <pc:spChg chg="mod ord">
          <ac:chgData name="Kiruthika Ramanathan" userId="b4bef305b96fdaa3" providerId="LiveId" clId="{6845317C-3DF2-4041-8461-7AA409524F77}" dt="2020-02-26T03:36:23.367" v="3492" actId="26606"/>
          <ac:spMkLst>
            <pc:docMk/>
            <pc:sldMk cId="967696561" sldId="273"/>
            <ac:spMk id="3" creationId="{F574A85F-4679-4A5B-8DAC-EC1D9C062672}"/>
          </ac:spMkLst>
        </pc:spChg>
        <pc:spChg chg="add del">
          <ac:chgData name="Kiruthika Ramanathan" userId="b4bef305b96fdaa3" providerId="LiveId" clId="{6845317C-3DF2-4041-8461-7AA409524F77}" dt="2020-02-26T03:36:23.371" v="3493" actId="26606"/>
          <ac:spMkLst>
            <pc:docMk/>
            <pc:sldMk cId="967696561" sldId="273"/>
            <ac:spMk id="9" creationId="{867D4867-5BA7-4462-B2F6-A23F4A622AA7}"/>
          </ac:spMkLst>
        </pc:spChg>
        <pc:spChg chg="add mod">
          <ac:chgData name="Kiruthika Ramanathan" userId="b4bef305b96fdaa3" providerId="LiveId" clId="{6845317C-3DF2-4041-8461-7AA409524F77}" dt="2020-02-26T03:36:37.969" v="3497" actId="14100"/>
          <ac:spMkLst>
            <pc:docMk/>
            <pc:sldMk cId="967696561" sldId="273"/>
            <ac:spMk id="10" creationId="{440203B4-1F87-4113-848F-C700F0A48B83}"/>
          </ac:spMkLst>
        </pc:spChg>
        <pc:spChg chg="add del">
          <ac:chgData name="Kiruthika Ramanathan" userId="b4bef305b96fdaa3" providerId="LiveId" clId="{6845317C-3DF2-4041-8461-7AA409524F77}" dt="2020-02-26T03:36:23.367" v="3492" actId="26606"/>
          <ac:spMkLst>
            <pc:docMk/>
            <pc:sldMk cId="967696561" sldId="273"/>
            <ac:spMk id="14" creationId="{E45CA849-654C-4173-AD99-B3A2528275F5}"/>
          </ac:spMkLst>
        </pc:spChg>
        <pc:spChg chg="add del">
          <ac:chgData name="Kiruthika Ramanathan" userId="b4bef305b96fdaa3" providerId="LiveId" clId="{6845317C-3DF2-4041-8461-7AA409524F77}" dt="2020-02-26T03:36:23.367" v="3492" actId="26606"/>
          <ac:spMkLst>
            <pc:docMk/>
            <pc:sldMk cId="967696561" sldId="273"/>
            <ac:spMk id="16" creationId="{3E23A947-2D45-4208-AE2B-64948C87A3EB}"/>
          </ac:spMkLst>
        </pc:spChg>
        <pc:spChg chg="add del">
          <ac:chgData name="Kiruthika Ramanathan" userId="b4bef305b96fdaa3" providerId="LiveId" clId="{6845317C-3DF2-4041-8461-7AA409524F77}" dt="2020-02-26T03:36:23.367" v="3492" actId="26606"/>
          <ac:spMkLst>
            <pc:docMk/>
            <pc:sldMk cId="967696561" sldId="273"/>
            <ac:spMk id="18" creationId="{E5BBB0F9-6A59-4D02-A9C7-A2D6516684CE}"/>
          </ac:spMkLst>
        </pc:spChg>
        <pc:spChg chg="add">
          <ac:chgData name="Kiruthika Ramanathan" userId="b4bef305b96fdaa3" providerId="LiveId" clId="{6845317C-3DF2-4041-8461-7AA409524F77}" dt="2020-02-26T03:36:23.371" v="3493" actId="26606"/>
          <ac:spMkLst>
            <pc:docMk/>
            <pc:sldMk cId="967696561" sldId="273"/>
            <ac:spMk id="20" creationId="{867D4867-5BA7-4462-B2F6-A23F4A622AA7}"/>
          </ac:spMkLst>
        </pc:spChg>
        <pc:picChg chg="add del mod">
          <ac:chgData name="Kiruthika Ramanathan" userId="b4bef305b96fdaa3" providerId="LiveId" clId="{6845317C-3DF2-4041-8461-7AA409524F77}" dt="2020-02-26T02:14:06.086" v="3391" actId="478"/>
          <ac:picMkLst>
            <pc:docMk/>
            <pc:sldMk cId="967696561" sldId="273"/>
            <ac:picMk id="4" creationId="{69904817-3EE3-41DC-A363-8FDA5B358BF5}"/>
          </ac:picMkLst>
        </pc:picChg>
        <pc:picChg chg="add mod">
          <ac:chgData name="Kiruthika Ramanathan" userId="b4bef305b96fdaa3" providerId="LiveId" clId="{6845317C-3DF2-4041-8461-7AA409524F77}" dt="2020-02-26T03:36:23.371" v="3493" actId="26606"/>
          <ac:picMkLst>
            <pc:docMk/>
            <pc:sldMk cId="967696561" sldId="273"/>
            <ac:picMk id="5" creationId="{9B2B778D-CE3E-4F2B-B96F-38601984D08B}"/>
          </ac:picMkLst>
        </pc:picChg>
      </pc:sldChg>
      <pc:sldChg chg="addSp delSp modSp add mod setBg setClrOvrMap">
        <pc:chgData name="Kiruthika Ramanathan" userId="b4bef305b96fdaa3" providerId="LiveId" clId="{6845317C-3DF2-4041-8461-7AA409524F77}" dt="2020-02-26T03:50:22.482" v="3501" actId="1076"/>
        <pc:sldMkLst>
          <pc:docMk/>
          <pc:sldMk cId="323628761" sldId="274"/>
        </pc:sldMkLst>
        <pc:spChg chg="del mod">
          <ac:chgData name="Kiruthika Ramanathan" userId="b4bef305b96fdaa3" providerId="LiveId" clId="{6845317C-3DF2-4041-8461-7AA409524F77}" dt="2020-02-18T12:43:03.262" v="3279" actId="478"/>
          <ac:spMkLst>
            <pc:docMk/>
            <pc:sldMk cId="323628761" sldId="274"/>
            <ac:spMk id="2" creationId="{0787B795-2D53-4BF8-8875-692E7FB3DBCD}"/>
          </ac:spMkLst>
        </pc:spChg>
        <pc:spChg chg="mod">
          <ac:chgData name="Kiruthika Ramanathan" userId="b4bef305b96fdaa3" providerId="LiveId" clId="{6845317C-3DF2-4041-8461-7AA409524F77}" dt="2020-02-18T12:43:01.140" v="3278" actId="26606"/>
          <ac:spMkLst>
            <pc:docMk/>
            <pc:sldMk cId="323628761" sldId="274"/>
            <ac:spMk id="3" creationId="{9F2E4A2D-5C37-432A-8F6E-5FEF4E40D0F4}"/>
          </ac:spMkLst>
        </pc:spChg>
        <pc:spChg chg="add del">
          <ac:chgData name="Kiruthika Ramanathan" userId="b4bef305b96fdaa3" providerId="LiveId" clId="{6845317C-3DF2-4041-8461-7AA409524F77}" dt="2020-02-26T03:36:41.297" v="3499"/>
          <ac:spMkLst>
            <pc:docMk/>
            <pc:sldMk cId="323628761" sldId="274"/>
            <ac:spMk id="6" creationId="{F5180891-2029-4FFC-8894-87FE6B4F11BF}"/>
          </ac:spMkLst>
        </pc:spChg>
        <pc:spChg chg="add del">
          <ac:chgData name="Kiruthika Ramanathan" userId="b4bef305b96fdaa3" providerId="LiveId" clId="{6845317C-3DF2-4041-8461-7AA409524F77}" dt="2020-02-26T03:36:08.999" v="3490" actId="26606"/>
          <ac:spMkLst>
            <pc:docMk/>
            <pc:sldMk cId="323628761" sldId="274"/>
            <ac:spMk id="9" creationId="{867D4867-5BA7-4462-B2F6-A23F4A622AA7}"/>
          </ac:spMkLst>
        </pc:spChg>
        <pc:spChg chg="add">
          <ac:chgData name="Kiruthika Ramanathan" userId="b4bef305b96fdaa3" providerId="LiveId" clId="{6845317C-3DF2-4041-8461-7AA409524F77}" dt="2020-02-26T03:36:08.999" v="3490" actId="26606"/>
          <ac:spMkLst>
            <pc:docMk/>
            <pc:sldMk cId="323628761" sldId="274"/>
            <ac:spMk id="14" creationId="{867D4867-5BA7-4462-B2F6-A23F4A622AA7}"/>
          </ac:spMkLst>
        </pc:spChg>
        <pc:picChg chg="add mod modCrop">
          <ac:chgData name="Kiruthika Ramanathan" userId="b4bef305b96fdaa3" providerId="LiveId" clId="{6845317C-3DF2-4041-8461-7AA409524F77}" dt="2020-02-26T03:50:22.482" v="3501" actId="1076"/>
          <ac:picMkLst>
            <pc:docMk/>
            <pc:sldMk cId="323628761" sldId="274"/>
            <ac:picMk id="2" creationId="{E5CB6E9A-8BB7-4A65-BC43-0BD6A8F3AF6E}"/>
          </ac:picMkLst>
        </pc:picChg>
        <pc:picChg chg="add del mod">
          <ac:chgData name="Kiruthika Ramanathan" userId="b4bef305b96fdaa3" providerId="LiveId" clId="{6845317C-3DF2-4041-8461-7AA409524F77}" dt="2020-02-26T02:14:35.033" v="3393" actId="478"/>
          <ac:picMkLst>
            <pc:docMk/>
            <pc:sldMk cId="323628761" sldId="274"/>
            <ac:picMk id="4" creationId="{56CB15A3-C7B0-46F5-AA53-73CC1DDF744A}"/>
          </ac:picMkLst>
        </pc:picChg>
      </pc:sldChg>
      <pc:sldChg chg="addSp delSp modSp add mod setBg">
        <pc:chgData name="Kiruthika Ramanathan" userId="b4bef305b96fdaa3" providerId="LiveId" clId="{6845317C-3DF2-4041-8461-7AA409524F77}" dt="2020-02-18T12:43:07.334" v="3280" actId="26606"/>
        <pc:sldMkLst>
          <pc:docMk/>
          <pc:sldMk cId="929637806" sldId="275"/>
        </pc:sldMkLst>
        <pc:spChg chg="mod">
          <ac:chgData name="Kiruthika Ramanathan" userId="b4bef305b96fdaa3" providerId="LiveId" clId="{6845317C-3DF2-4041-8461-7AA409524F77}" dt="2020-02-18T12:43:07.334" v="3280" actId="26606"/>
          <ac:spMkLst>
            <pc:docMk/>
            <pc:sldMk cId="929637806" sldId="275"/>
            <ac:spMk id="2" creationId="{101E3AC4-1CB7-4FAA-B77E-625798C7235C}"/>
          </ac:spMkLst>
        </pc:spChg>
        <pc:spChg chg="del">
          <ac:chgData name="Kiruthika Ramanathan" userId="b4bef305b96fdaa3" providerId="LiveId" clId="{6845317C-3DF2-4041-8461-7AA409524F77}" dt="2020-02-18T12:43:07.334" v="3280" actId="26606"/>
          <ac:spMkLst>
            <pc:docMk/>
            <pc:sldMk cId="929637806" sldId="275"/>
            <ac:spMk id="3" creationId="{4C403082-62B4-4A8D-BCB4-EA40FEBCB3FE}"/>
          </ac:spMkLst>
        </pc:spChg>
        <pc:spChg chg="add">
          <ac:chgData name="Kiruthika Ramanathan" userId="b4bef305b96fdaa3" providerId="LiveId" clId="{6845317C-3DF2-4041-8461-7AA409524F77}" dt="2020-02-18T12:43:07.334" v="3280" actId="26606"/>
          <ac:spMkLst>
            <pc:docMk/>
            <pc:sldMk cId="929637806" sldId="275"/>
            <ac:spMk id="8" creationId="{23962611-DFD5-4092-AAFD-559E3DFCE2C9}"/>
          </ac:spMkLst>
        </pc:spChg>
        <pc:picChg chg="add">
          <ac:chgData name="Kiruthika Ramanathan" userId="b4bef305b96fdaa3" providerId="LiveId" clId="{6845317C-3DF2-4041-8461-7AA409524F77}" dt="2020-02-18T12:43:07.334" v="3280" actId="26606"/>
          <ac:picMkLst>
            <pc:docMk/>
            <pc:sldMk cId="929637806" sldId="275"/>
            <ac:picMk id="10" creationId="{2270F1FA-0425-408F-9861-80BF5AFB276D}"/>
          </ac:picMkLst>
        </pc:picChg>
      </pc:sldChg>
      <pc:sldChg chg="addSp delSp modSp add mod setBg setClrOvrMap">
        <pc:chgData name="Kiruthika Ramanathan" userId="b4bef305b96fdaa3" providerId="LiveId" clId="{6845317C-3DF2-4041-8461-7AA409524F77}" dt="2020-02-26T02:58:59.512" v="3398" actId="27614"/>
        <pc:sldMkLst>
          <pc:docMk/>
          <pc:sldMk cId="920570199" sldId="276"/>
        </pc:sldMkLst>
        <pc:spChg chg="mod">
          <ac:chgData name="Kiruthika Ramanathan" userId="b4bef305b96fdaa3" providerId="LiveId" clId="{6845317C-3DF2-4041-8461-7AA409524F77}" dt="2020-02-18T12:43:10.522" v="3281" actId="26606"/>
          <ac:spMkLst>
            <pc:docMk/>
            <pc:sldMk cId="920570199" sldId="276"/>
            <ac:spMk id="2" creationId="{7EBEEC75-E677-4ACC-8B40-011DAE42AFC8}"/>
          </ac:spMkLst>
        </pc:spChg>
        <pc:spChg chg="mod">
          <ac:chgData name="Kiruthika Ramanathan" userId="b4bef305b96fdaa3" providerId="LiveId" clId="{6845317C-3DF2-4041-8461-7AA409524F77}" dt="2020-02-18T12:43:10.522" v="3281" actId="26606"/>
          <ac:spMkLst>
            <pc:docMk/>
            <pc:sldMk cId="920570199" sldId="276"/>
            <ac:spMk id="3" creationId="{F80A6C01-CC7E-4E8C-BAF7-C1CDEAFA2126}"/>
          </ac:spMkLst>
        </pc:spChg>
        <pc:spChg chg="add del">
          <ac:chgData name="Kiruthika Ramanathan" userId="b4bef305b96fdaa3" providerId="LiveId" clId="{6845317C-3DF2-4041-8461-7AA409524F77}" dt="2020-02-26T02:58:57.512" v="3397" actId="26606"/>
          <ac:spMkLst>
            <pc:docMk/>
            <pc:sldMk cId="920570199" sldId="276"/>
            <ac:spMk id="9" creationId="{867D4867-5BA7-4462-B2F6-A23F4A622AA7}"/>
          </ac:spMkLst>
        </pc:spChg>
        <pc:spChg chg="add">
          <ac:chgData name="Kiruthika Ramanathan" userId="b4bef305b96fdaa3" providerId="LiveId" clId="{6845317C-3DF2-4041-8461-7AA409524F77}" dt="2020-02-26T02:58:57.512" v="3397" actId="26606"/>
          <ac:spMkLst>
            <pc:docMk/>
            <pc:sldMk cId="920570199" sldId="276"/>
            <ac:spMk id="14" creationId="{867D4867-5BA7-4462-B2F6-A23F4A622AA7}"/>
          </ac:spMkLst>
        </pc:spChg>
        <pc:picChg chg="add del mod">
          <ac:chgData name="Kiruthika Ramanathan" userId="b4bef305b96fdaa3" providerId="LiveId" clId="{6845317C-3DF2-4041-8461-7AA409524F77}" dt="2020-02-26T02:58:54.060" v="3395" actId="478"/>
          <ac:picMkLst>
            <pc:docMk/>
            <pc:sldMk cId="920570199" sldId="276"/>
            <ac:picMk id="4" creationId="{0B4B12DA-D10A-49E5-9292-CA8B8F9A7DBA}"/>
          </ac:picMkLst>
        </pc:picChg>
        <pc:picChg chg="add mod">
          <ac:chgData name="Kiruthika Ramanathan" userId="b4bef305b96fdaa3" providerId="LiveId" clId="{6845317C-3DF2-4041-8461-7AA409524F77}" dt="2020-02-26T02:58:59.512" v="3398" actId="27614"/>
          <ac:picMkLst>
            <pc:docMk/>
            <pc:sldMk cId="920570199" sldId="276"/>
            <ac:picMk id="5" creationId="{99215F9F-2E90-4845-A20E-AC0860FEAFE6}"/>
          </ac:picMkLst>
        </pc:picChg>
      </pc:sldChg>
      <pc:sldChg chg="addSp delSp modSp add mod setBg">
        <pc:chgData name="Kiruthika Ramanathan" userId="b4bef305b96fdaa3" providerId="LiveId" clId="{6845317C-3DF2-4041-8461-7AA409524F77}" dt="2020-02-18T12:40:44.734" v="3245" actId="26606"/>
        <pc:sldMkLst>
          <pc:docMk/>
          <pc:sldMk cId="3882989319" sldId="277"/>
        </pc:sldMkLst>
        <pc:spChg chg="mod">
          <ac:chgData name="Kiruthika Ramanathan" userId="b4bef305b96fdaa3" providerId="LiveId" clId="{6845317C-3DF2-4041-8461-7AA409524F77}" dt="2020-02-18T12:40:44.734" v="3245" actId="26606"/>
          <ac:spMkLst>
            <pc:docMk/>
            <pc:sldMk cId="3882989319" sldId="277"/>
            <ac:spMk id="2" creationId="{09B60D1A-5847-4484-A366-419589B67CBB}"/>
          </ac:spMkLst>
        </pc:spChg>
        <pc:spChg chg="del">
          <ac:chgData name="Kiruthika Ramanathan" userId="b4bef305b96fdaa3" providerId="LiveId" clId="{6845317C-3DF2-4041-8461-7AA409524F77}" dt="2020-02-18T12:40:44.734" v="3245" actId="26606"/>
          <ac:spMkLst>
            <pc:docMk/>
            <pc:sldMk cId="3882989319" sldId="277"/>
            <ac:spMk id="3" creationId="{C5E37E00-A9E0-42BE-AD75-89145EB36C9D}"/>
          </ac:spMkLst>
        </pc:spChg>
        <pc:spChg chg="add">
          <ac:chgData name="Kiruthika Ramanathan" userId="b4bef305b96fdaa3" providerId="LiveId" clId="{6845317C-3DF2-4041-8461-7AA409524F77}" dt="2020-02-18T12:40:44.734" v="3245" actId="26606"/>
          <ac:spMkLst>
            <pc:docMk/>
            <pc:sldMk cId="3882989319" sldId="277"/>
            <ac:spMk id="8" creationId="{23962611-DFD5-4092-AAFD-559E3DFCE2C9}"/>
          </ac:spMkLst>
        </pc:spChg>
        <pc:picChg chg="add">
          <ac:chgData name="Kiruthika Ramanathan" userId="b4bef305b96fdaa3" providerId="LiveId" clId="{6845317C-3DF2-4041-8461-7AA409524F77}" dt="2020-02-18T12:40:44.734" v="3245" actId="26606"/>
          <ac:picMkLst>
            <pc:docMk/>
            <pc:sldMk cId="3882989319" sldId="277"/>
            <ac:picMk id="10" creationId="{2270F1FA-0425-408F-9861-80BF5AFB276D}"/>
          </ac:picMkLst>
        </pc:picChg>
      </pc:sldChg>
      <pc:sldChg chg="addSp delSp modSp add mod setBg setClrOvrMap modNotesTx">
        <pc:chgData name="Kiruthika Ramanathan" userId="b4bef305b96fdaa3" providerId="LiveId" clId="{6845317C-3DF2-4041-8461-7AA409524F77}" dt="2020-02-27T01:13:51.038" v="3580" actId="20577"/>
        <pc:sldMkLst>
          <pc:docMk/>
          <pc:sldMk cId="1335211635" sldId="278"/>
        </pc:sldMkLst>
        <pc:spChg chg="mod">
          <ac:chgData name="Kiruthika Ramanathan" userId="b4bef305b96fdaa3" providerId="LiveId" clId="{6845317C-3DF2-4041-8461-7AA409524F77}" dt="2020-02-18T12:43:35.194" v="3291" actId="26606"/>
          <ac:spMkLst>
            <pc:docMk/>
            <pc:sldMk cId="1335211635" sldId="278"/>
            <ac:spMk id="2" creationId="{A4073BF2-3967-45C8-811C-8A02D3C4F7F7}"/>
          </ac:spMkLst>
        </pc:spChg>
        <pc:spChg chg="del mod">
          <ac:chgData name="Kiruthika Ramanathan" userId="b4bef305b96fdaa3" providerId="LiveId" clId="{6845317C-3DF2-4041-8461-7AA409524F77}" dt="2020-02-18T12:43:18.403" v="3282" actId="26606"/>
          <ac:spMkLst>
            <pc:docMk/>
            <pc:sldMk cId="1335211635" sldId="278"/>
            <ac:spMk id="3" creationId="{ECAB71EA-DA42-4CA8-9914-0890A74D9AB2}"/>
          </ac:spMkLst>
        </pc:spChg>
        <pc:spChg chg="add">
          <ac:chgData name="Kiruthika Ramanathan" userId="b4bef305b96fdaa3" providerId="LiveId" clId="{6845317C-3DF2-4041-8461-7AA409524F77}" dt="2020-02-18T12:43:35.194" v="3291" actId="26606"/>
          <ac:spMkLst>
            <pc:docMk/>
            <pc:sldMk cId="1335211635" sldId="278"/>
            <ac:spMk id="10" creationId="{46C2E80F-49A6-4372-B103-219D417A55ED}"/>
          </ac:spMkLst>
        </pc:spChg>
        <pc:graphicFrameChg chg="add mod modGraphic">
          <ac:chgData name="Kiruthika Ramanathan" userId="b4bef305b96fdaa3" providerId="LiveId" clId="{6845317C-3DF2-4041-8461-7AA409524F77}" dt="2020-02-18T12:43:35.194" v="3291" actId="26606"/>
          <ac:graphicFrameMkLst>
            <pc:docMk/>
            <pc:sldMk cId="1335211635" sldId="278"/>
            <ac:graphicFrameMk id="5" creationId="{0A42BBC5-37C9-4857-B723-D54A667CF36D}"/>
          </ac:graphicFrameMkLst>
        </pc:graphicFrameChg>
      </pc:sldChg>
      <pc:sldChg chg="addSp delSp modSp add mod setBg setClrOvrMap">
        <pc:chgData name="Kiruthika Ramanathan" userId="b4bef305b96fdaa3" providerId="LiveId" clId="{6845317C-3DF2-4041-8461-7AA409524F77}" dt="2020-02-18T12:43:51.140" v="3308" actId="26606"/>
        <pc:sldMkLst>
          <pc:docMk/>
          <pc:sldMk cId="1672615302" sldId="279"/>
        </pc:sldMkLst>
        <pc:spChg chg="mod">
          <ac:chgData name="Kiruthika Ramanathan" userId="b4bef305b96fdaa3" providerId="LiveId" clId="{6845317C-3DF2-4041-8461-7AA409524F77}" dt="2020-02-18T12:43:51.140" v="3308" actId="26606"/>
          <ac:spMkLst>
            <pc:docMk/>
            <pc:sldMk cId="1672615302" sldId="279"/>
            <ac:spMk id="2" creationId="{32250ED9-AA13-45CC-99BC-00ED147098EE}"/>
          </ac:spMkLst>
        </pc:spChg>
        <pc:spChg chg="del">
          <ac:chgData name="Kiruthika Ramanathan" userId="b4bef305b96fdaa3" providerId="LiveId" clId="{6845317C-3DF2-4041-8461-7AA409524F77}" dt="2020-02-18T12:43:51.140" v="3308" actId="26606"/>
          <ac:spMkLst>
            <pc:docMk/>
            <pc:sldMk cId="1672615302" sldId="279"/>
            <ac:spMk id="3" creationId="{31EAF161-EE77-4F6E-AE7D-DD362E3B91E2}"/>
          </ac:spMkLst>
        </pc:spChg>
        <pc:spChg chg="add">
          <ac:chgData name="Kiruthika Ramanathan" userId="b4bef305b96fdaa3" providerId="LiveId" clId="{6845317C-3DF2-4041-8461-7AA409524F77}" dt="2020-02-18T12:43:51.140" v="3308" actId="26606"/>
          <ac:spMkLst>
            <pc:docMk/>
            <pc:sldMk cId="1672615302" sldId="279"/>
            <ac:spMk id="8" creationId="{66B332A4-D438-4773-A77F-5ED49A448D9D}"/>
          </ac:spMkLst>
        </pc:spChg>
        <pc:spChg chg="add">
          <ac:chgData name="Kiruthika Ramanathan" userId="b4bef305b96fdaa3" providerId="LiveId" clId="{6845317C-3DF2-4041-8461-7AA409524F77}" dt="2020-02-18T12:43:51.140" v="3308" actId="26606"/>
          <ac:spMkLst>
            <pc:docMk/>
            <pc:sldMk cId="1672615302" sldId="279"/>
            <ac:spMk id="10" creationId="{DF9AD32D-FF05-44F4-BD4D-9CEE89B71EB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FB8C4-E114-4C73-A878-34E0B5BB00A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5892D1A3-3CA0-4FA1-BF79-2B0037D27C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E- Badges will be automatically awarded when you receive 15 points for the course</a:t>
          </a:r>
        </a:p>
      </dgm:t>
    </dgm:pt>
    <dgm:pt modelId="{C1408071-D1F6-4618-9A53-5BB847756C1D}" type="parTrans" cxnId="{60967D33-421D-4088-A152-B24F41C0B8AA}">
      <dgm:prSet/>
      <dgm:spPr/>
      <dgm:t>
        <a:bodyPr/>
        <a:lstStyle/>
        <a:p>
          <a:endParaRPr lang="en-US"/>
        </a:p>
      </dgm:t>
    </dgm:pt>
    <dgm:pt modelId="{B4AA93A5-EF10-4833-9253-A99B3ADCEF4A}" type="sibTrans" cxnId="{60967D33-421D-4088-A152-B24F41C0B8AA}">
      <dgm:prSet/>
      <dgm:spPr/>
      <dgm:t>
        <a:bodyPr/>
        <a:lstStyle/>
        <a:p>
          <a:endParaRPr lang="en-US"/>
        </a:p>
      </dgm:t>
    </dgm:pt>
    <dgm:pt modelId="{401A272C-317F-4149-945C-3248ADB90F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representative from Science Centre will contact you with details on the Young Scientist award ceremony and how you can receive the physical badges and certificate. </a:t>
          </a:r>
        </a:p>
      </dgm:t>
    </dgm:pt>
    <dgm:pt modelId="{34F73D12-A880-4BB7-BBC7-DBE0CC9F28F3}" type="parTrans" cxnId="{3EA32C34-7365-4619-98A5-2D62091D73D7}">
      <dgm:prSet/>
      <dgm:spPr/>
      <dgm:t>
        <a:bodyPr/>
        <a:lstStyle/>
        <a:p>
          <a:endParaRPr lang="en-US"/>
        </a:p>
      </dgm:t>
    </dgm:pt>
    <dgm:pt modelId="{3008C4D4-F163-4DB2-B86A-B1A38ED73E68}" type="sibTrans" cxnId="{3EA32C34-7365-4619-98A5-2D62091D73D7}">
      <dgm:prSet/>
      <dgm:spPr/>
      <dgm:t>
        <a:bodyPr/>
        <a:lstStyle/>
        <a:p>
          <a:endParaRPr lang="en-US"/>
        </a:p>
      </dgm:t>
    </dgm:pt>
    <dgm:pt modelId="{44318700-328D-4F6F-80FB-8EDA9AFC47EE}" type="pres">
      <dgm:prSet presAssocID="{AFFFB8C4-E114-4C73-A878-34E0B5BB00A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DE94FD-DD4A-4C59-A9A5-79B2DFDC5C94}" type="pres">
      <dgm:prSet presAssocID="{5892D1A3-3CA0-4FA1-BF79-2B0037D27C7F}" presName="compNode" presStyleCnt="0"/>
      <dgm:spPr/>
    </dgm:pt>
    <dgm:pt modelId="{41305A15-24FC-416F-A08E-D6C1253DA279}" type="pres">
      <dgm:prSet presAssocID="{5892D1A3-3CA0-4FA1-BF79-2B0037D27C7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7564FCBD-DDE3-4FBD-9210-E728AB59A704}" type="pres">
      <dgm:prSet presAssocID="{5892D1A3-3CA0-4FA1-BF79-2B0037D27C7F}" presName="spaceRect" presStyleCnt="0"/>
      <dgm:spPr/>
    </dgm:pt>
    <dgm:pt modelId="{E7C37CDA-82FA-4A51-870C-582497718ED4}" type="pres">
      <dgm:prSet presAssocID="{5892D1A3-3CA0-4FA1-BF79-2B0037D27C7F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F6C0F0B-9D14-4E44-AF33-01EBA5C00DEC}" type="pres">
      <dgm:prSet presAssocID="{B4AA93A5-EF10-4833-9253-A99B3ADCEF4A}" presName="sibTrans" presStyleCnt="0"/>
      <dgm:spPr/>
    </dgm:pt>
    <dgm:pt modelId="{678694C4-70AF-4B95-AE69-E43F3D09F65A}" type="pres">
      <dgm:prSet presAssocID="{401A272C-317F-4149-945C-3248ADB90F0E}" presName="compNode" presStyleCnt="0"/>
      <dgm:spPr/>
    </dgm:pt>
    <dgm:pt modelId="{F1D78EFB-96FB-4223-BED0-F1443270B38D}" type="pres">
      <dgm:prSet presAssocID="{401A272C-317F-4149-945C-3248ADB90F0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al"/>
        </a:ext>
      </dgm:extLst>
    </dgm:pt>
    <dgm:pt modelId="{A13B84BB-57E0-4F84-AD64-7B7E756B4CBD}" type="pres">
      <dgm:prSet presAssocID="{401A272C-317F-4149-945C-3248ADB90F0E}" presName="spaceRect" presStyleCnt="0"/>
      <dgm:spPr/>
    </dgm:pt>
    <dgm:pt modelId="{05B4A18F-EE99-4A14-A488-65DA4E90353B}" type="pres">
      <dgm:prSet presAssocID="{401A272C-317F-4149-945C-3248ADB90F0E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D329AA-85BE-4B99-A90F-0B0B119E2ABD}" type="presOf" srcId="{401A272C-317F-4149-945C-3248ADB90F0E}" destId="{05B4A18F-EE99-4A14-A488-65DA4E90353B}" srcOrd="0" destOrd="0" presId="urn:microsoft.com/office/officeart/2018/2/layout/IconLabelList"/>
    <dgm:cxn modelId="{3EA32C34-7365-4619-98A5-2D62091D73D7}" srcId="{AFFFB8C4-E114-4C73-A878-34E0B5BB00AB}" destId="{401A272C-317F-4149-945C-3248ADB90F0E}" srcOrd="1" destOrd="0" parTransId="{34F73D12-A880-4BB7-BBC7-DBE0CC9F28F3}" sibTransId="{3008C4D4-F163-4DB2-B86A-B1A38ED73E68}"/>
    <dgm:cxn modelId="{60967D33-421D-4088-A152-B24F41C0B8AA}" srcId="{AFFFB8C4-E114-4C73-A878-34E0B5BB00AB}" destId="{5892D1A3-3CA0-4FA1-BF79-2B0037D27C7F}" srcOrd="0" destOrd="0" parTransId="{C1408071-D1F6-4618-9A53-5BB847756C1D}" sibTransId="{B4AA93A5-EF10-4833-9253-A99B3ADCEF4A}"/>
    <dgm:cxn modelId="{8D5F3982-1FBE-465C-85DD-10ADA14863AD}" type="presOf" srcId="{AFFFB8C4-E114-4C73-A878-34E0B5BB00AB}" destId="{44318700-328D-4F6F-80FB-8EDA9AFC47EE}" srcOrd="0" destOrd="0" presId="urn:microsoft.com/office/officeart/2018/2/layout/IconLabelList"/>
    <dgm:cxn modelId="{4FC3B630-375B-4D80-BDA1-E8538685C1DD}" type="presOf" srcId="{5892D1A3-3CA0-4FA1-BF79-2B0037D27C7F}" destId="{E7C37CDA-82FA-4A51-870C-582497718ED4}" srcOrd="0" destOrd="0" presId="urn:microsoft.com/office/officeart/2018/2/layout/IconLabelList"/>
    <dgm:cxn modelId="{22B11270-1EB4-4AEF-9C40-F639FB24E8F2}" type="presParOf" srcId="{44318700-328D-4F6F-80FB-8EDA9AFC47EE}" destId="{B4DE94FD-DD4A-4C59-A9A5-79B2DFDC5C94}" srcOrd="0" destOrd="0" presId="urn:microsoft.com/office/officeart/2018/2/layout/IconLabelList"/>
    <dgm:cxn modelId="{A797231A-2A5D-488A-92CD-1CD098C2E89B}" type="presParOf" srcId="{B4DE94FD-DD4A-4C59-A9A5-79B2DFDC5C94}" destId="{41305A15-24FC-416F-A08E-D6C1253DA279}" srcOrd="0" destOrd="0" presId="urn:microsoft.com/office/officeart/2018/2/layout/IconLabelList"/>
    <dgm:cxn modelId="{1E5ACC8C-8F34-4F5E-B746-350760BBC24F}" type="presParOf" srcId="{B4DE94FD-DD4A-4C59-A9A5-79B2DFDC5C94}" destId="{7564FCBD-DDE3-4FBD-9210-E728AB59A704}" srcOrd="1" destOrd="0" presId="urn:microsoft.com/office/officeart/2018/2/layout/IconLabelList"/>
    <dgm:cxn modelId="{0F20B268-10BD-4AE0-8B93-0C03275256FB}" type="presParOf" srcId="{B4DE94FD-DD4A-4C59-A9A5-79B2DFDC5C94}" destId="{E7C37CDA-82FA-4A51-870C-582497718ED4}" srcOrd="2" destOrd="0" presId="urn:microsoft.com/office/officeart/2018/2/layout/IconLabelList"/>
    <dgm:cxn modelId="{37F838A3-752C-43D5-901C-33FB398C1CFA}" type="presParOf" srcId="{44318700-328D-4F6F-80FB-8EDA9AFC47EE}" destId="{7F6C0F0B-9D14-4E44-AF33-01EBA5C00DEC}" srcOrd="1" destOrd="0" presId="urn:microsoft.com/office/officeart/2018/2/layout/IconLabelList"/>
    <dgm:cxn modelId="{1061EC6D-879B-4B0A-B672-52F9F5C2224D}" type="presParOf" srcId="{44318700-328D-4F6F-80FB-8EDA9AFC47EE}" destId="{678694C4-70AF-4B95-AE69-E43F3D09F65A}" srcOrd="2" destOrd="0" presId="urn:microsoft.com/office/officeart/2018/2/layout/IconLabelList"/>
    <dgm:cxn modelId="{79F0B12D-339A-4D95-86BD-FB6B3F0A3504}" type="presParOf" srcId="{678694C4-70AF-4B95-AE69-E43F3D09F65A}" destId="{F1D78EFB-96FB-4223-BED0-F1443270B38D}" srcOrd="0" destOrd="0" presId="urn:microsoft.com/office/officeart/2018/2/layout/IconLabelList"/>
    <dgm:cxn modelId="{800B7C24-8F6C-4C6C-9AB5-A2C2235139AC}" type="presParOf" srcId="{678694C4-70AF-4B95-AE69-E43F3D09F65A}" destId="{A13B84BB-57E0-4F84-AD64-7B7E756B4CBD}" srcOrd="1" destOrd="0" presId="urn:microsoft.com/office/officeart/2018/2/layout/IconLabelList"/>
    <dgm:cxn modelId="{AFE1CFF6-80E4-4348-A8E5-80E9DE142513}" type="presParOf" srcId="{678694C4-70AF-4B95-AE69-E43F3D09F65A}" destId="{05B4A18F-EE99-4A14-A488-65DA4E90353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05A15-24FC-416F-A08E-D6C1253DA279}">
      <dsp:nvSpPr>
        <dsp:cNvPr id="0" name=""/>
        <dsp:cNvSpPr/>
      </dsp:nvSpPr>
      <dsp:spPr>
        <a:xfrm>
          <a:off x="834536" y="1730023"/>
          <a:ext cx="1341562" cy="134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37CDA-82FA-4A51-870C-582497718ED4}">
      <dsp:nvSpPr>
        <dsp:cNvPr id="0" name=""/>
        <dsp:cNvSpPr/>
      </dsp:nvSpPr>
      <dsp:spPr>
        <a:xfrm>
          <a:off x="14692" y="34354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E- Badges will be automatically awarded when you receive 15 points for the course</a:t>
          </a:r>
        </a:p>
      </dsp:txBody>
      <dsp:txXfrm>
        <a:off x="14692" y="3435402"/>
        <a:ext cx="2981250" cy="720000"/>
      </dsp:txXfrm>
    </dsp:sp>
    <dsp:sp modelId="{F1D78EFB-96FB-4223-BED0-F1443270B38D}">
      <dsp:nvSpPr>
        <dsp:cNvPr id="0" name=""/>
        <dsp:cNvSpPr/>
      </dsp:nvSpPr>
      <dsp:spPr>
        <a:xfrm>
          <a:off x="4337505" y="1730023"/>
          <a:ext cx="1341562" cy="134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4A18F-EE99-4A14-A488-65DA4E90353B}">
      <dsp:nvSpPr>
        <dsp:cNvPr id="0" name=""/>
        <dsp:cNvSpPr/>
      </dsp:nvSpPr>
      <dsp:spPr>
        <a:xfrm>
          <a:off x="3517661" y="3435402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/>
            <a:t>A representative from Science Centre will contact you with details on the Young Scientist award ceremony and how you can receive the physical badges and certificate. </a:t>
          </a:r>
        </a:p>
      </dsp:txBody>
      <dsp:txXfrm>
        <a:off x="3517661" y="3435402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CB0F2-9F14-4CD1-8D46-C68F490CCFE2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35C71-278C-47D0-B6D8-C3F46592D8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38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faces and PDPA policy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835C71-278C-47D0-B6D8-C3F46592D8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1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C51B5-5E8A-4839-B70D-46DAF3F11E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ABCB21-2483-401F-B1C6-B0F0B81BF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5FBAF-5D61-4369-9FC2-349504F33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0E1F-1AAA-4C15-BDAD-A70DE2321E7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FD93E-435C-4689-8BEA-2C4084E46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B33C-4762-4633-B59D-75DB5B1A5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D7DF-83AF-4BC3-BA5A-2376DE02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7415F-F88E-46AF-B70E-DC29FFDD3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3C285C-287B-4AE6-8B30-987BE6E15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785B1-129A-4D05-B54D-B569CE2BC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0E1F-1AAA-4C15-BDAD-A70DE2321E7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17D96-FB7A-4F36-BC90-331CDB44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17ED9-187E-4B09-96A8-B00C14B4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D7DF-83AF-4BC3-BA5A-2376DE02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31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418E6C-CEF9-448D-AE00-B3383D5564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FD12A5-A230-45E6-9C77-167D1B9C5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A15EBC-7A89-4D25-8406-5D64D9DBA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0E1F-1AAA-4C15-BDAD-A70DE2321E7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16230-58CF-4969-A35E-A48FAAB4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192EE-75E3-44B6-9616-BCCAC33CD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D7DF-83AF-4BC3-BA5A-2376DE02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40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52E9B-39C8-41C0-912C-27CA95A8F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C7D5A-9768-40C4-9AFF-5509C3F223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25B2E-6A7D-4613-AE0D-7B8FEE3ED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0E1F-1AAA-4C15-BDAD-A70DE2321E7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8D936-F4D9-4D18-AAC8-BEF9B6FEC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AA9EC-E546-4BEE-8DB7-8F2E2F75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D7DF-83AF-4BC3-BA5A-2376DE02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3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5780-3B73-411C-AA5F-32ED4DA8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AAA6B-1E69-404D-A2D7-A15938F80B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FA8E9-29D5-49A0-B102-A9B970054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0E1F-1AAA-4C15-BDAD-A70DE2321E7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B00CB-D348-442B-9A13-4D75A62B9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5BB3F-830B-41D9-BFC0-61EED062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D7DF-83AF-4BC3-BA5A-2376DE02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2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3A2F5-4291-4208-8075-ACB50E623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24A8B-2B41-49A6-B283-73C940B43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6D1B87-2BE6-47CA-9F63-DEB2E0089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89B7BE-C465-4729-B866-2AC74360E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0E1F-1AAA-4C15-BDAD-A70DE2321E7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6F157-F789-4BB6-ABE3-223F611B6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B5A0C-53C6-4848-B439-4D695AD2B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D7DF-83AF-4BC3-BA5A-2376DE02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99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7B28E-0827-4FFA-80AE-32EB35FC6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CB7340-55F5-44D9-8070-A3EA3262F4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C71B1-2EC0-4DB2-8B19-EFA166DFE5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B2CFA3-4919-4FEE-82F6-36633C048C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C8F59-3FE5-4FC2-9460-BE3D2D5EF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F6C36B-1065-49AB-8E0F-4060A5A4B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0E1F-1AAA-4C15-BDAD-A70DE2321E7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80AB23-B837-45AA-81A5-240A1F31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F03E9D-F2C8-421E-9DC2-63C5D2F1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D7DF-83AF-4BC3-BA5A-2376DE02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9B49A-12E9-4D43-87A1-6D62AC62E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14DC83-EB7B-4DEB-9F81-FB55CA2C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0E1F-1AAA-4C15-BDAD-A70DE2321E7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8A7DE1-E467-4B02-AEC8-BB53A65D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3E98FA-2C05-4CD1-9EBF-D19EEC89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D7DF-83AF-4BC3-BA5A-2376DE02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0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4B43A-79EB-41B4-B110-622918A7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0E1F-1AAA-4C15-BDAD-A70DE2321E7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759B69-7101-497E-A4B9-080C5CC13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2396D-06B3-4947-8A05-A739D050B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D7DF-83AF-4BC3-BA5A-2376DE02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0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96E9C-950F-4652-AAF8-1356B21B4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1E6138-BB31-4B0B-A3EB-3FDEC8314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1498DB-21AE-42B8-B597-E6BF9442C8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5957A7-24A1-4604-BC2B-E5607C31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0E1F-1AAA-4C15-BDAD-A70DE2321E7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4EBA8-15AB-4EC7-A51B-7599192A5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43791-C0C0-4C8C-9910-CB95E52D4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D7DF-83AF-4BC3-BA5A-2376DE02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20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56706-6856-41CC-BEEC-11354DFAF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4FEF10-D01A-4A82-BA68-E159638DDC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A1776E-71CF-41F1-943C-E9128ED70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C1C19-930D-4099-BEFF-8E6C6DEF8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90E1F-1AAA-4C15-BDAD-A70DE2321E7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DD8BA-A64A-4259-85F2-11C487FDD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70F7B-86DD-4AE6-9C79-1B80FF92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AD7DF-83AF-4BC3-BA5A-2376DE02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52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CEAAE7-B385-4C93-83A9-3FA6A42E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00180-DE1D-44B9-B2EF-3D6D74876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12827-BE6F-4BCB-B4E8-F0EAA3185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90E1F-1AAA-4C15-BDAD-A70DE2321E7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8BE80-CB43-481D-BC7A-345037B1F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17EDE-A9AB-4DFE-B6C1-1FBB5FA8D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AD7DF-83AF-4BC3-BA5A-2376DE023F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6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ngscientist.sscglobal.com.s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wI8cPGVUNI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4B29A9-5965-4D2C-8510-153CA3FF6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5882" y="4267832"/>
            <a:ext cx="4805996" cy="1401448"/>
          </a:xfrm>
        </p:spPr>
        <p:txBody>
          <a:bodyPr anchor="t">
            <a:normAutofit/>
          </a:bodyPr>
          <a:lstStyle/>
          <a:p>
            <a:pPr algn="l"/>
            <a:r>
              <a:rPr lang="en-US" sz="4400">
                <a:solidFill>
                  <a:srgbClr val="000000"/>
                </a:solidFill>
              </a:rPr>
              <a:t>I am a Young Scientist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044649-3FED-4D65-A6E4-7E12C90E3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618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</a:rPr>
              <a:t>Platform access instructions for students</a:t>
            </a:r>
          </a:p>
          <a:p>
            <a:pPr algn="l"/>
            <a:r>
              <a:rPr lang="en-US" sz="1800" dirty="0">
                <a:solidFill>
                  <a:srgbClr val="000000"/>
                </a:solidFill>
                <a:hlinkClick r:id="rId3"/>
              </a:rPr>
              <a:t>https://youngscientist.sscglobal.com.sg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2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52BE2-6344-423D-96FD-869965AB11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2" b="1901"/>
          <a:stretch/>
        </p:blipFill>
        <p:spPr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02205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51E2E0-A45D-4615-AF65-3A95820F3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182" y="932961"/>
            <a:ext cx="4887685" cy="177741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Select the course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90A92A-4F1C-4D8A-B647-C812EF3BD2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63" r="1" b="1"/>
          <a:stretch/>
        </p:blipFill>
        <p:spPr>
          <a:xfrm>
            <a:off x="391903" y="573678"/>
            <a:ext cx="5103206" cy="5710645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F8F36E2-BBE5-43FE-822F-AD8CAE08C0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46F8A76C-7D2F-4DF5-A371-254A93D4A1DA}"/>
              </a:ext>
            </a:extLst>
          </p:cNvPr>
          <p:cNvSpPr/>
          <p:nvPr/>
        </p:nvSpPr>
        <p:spPr>
          <a:xfrm>
            <a:off x="1999757" y="1623316"/>
            <a:ext cx="1740035" cy="60617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69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49305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EEAE91-B0AF-4B76-B2E5-35E610EB1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800">
                <a:solidFill>
                  <a:srgbClr val="FFFFFF"/>
                </a:solidFill>
              </a:rPr>
              <a:t>Scroll down to choose the task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8088E9-3162-45BC-9F3B-606900B50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139" b="2"/>
          <a:stretch/>
        </p:blipFill>
        <p:spPr>
          <a:xfrm>
            <a:off x="4044603" y="448056"/>
            <a:ext cx="7680450" cy="380293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16552"/>
            <a:ext cx="7688475" cy="198424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12EC8-27BA-480B-A6CD-5E6C5CDCD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4642338"/>
            <a:ext cx="7037591" cy="15643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1800"/>
              <a:t>Click the icon with a hand (e.g. Project 9) to open the submission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55E232-288D-49BC-82E3-5F58CAA5B376}"/>
              </a:ext>
            </a:extLst>
          </p:cNvPr>
          <p:cNvSpPr/>
          <p:nvPr/>
        </p:nvSpPr>
        <p:spPr>
          <a:xfrm>
            <a:off x="4191610" y="2862962"/>
            <a:ext cx="1185058" cy="56603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41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17C6-5DC1-4650-ACDA-C82D3116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/>
              <a:t>Click Add Submission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FD9EE6-DE20-489D-975D-355E5CF5E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9" r="24868" b="-2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163C08D-58D9-47AF-AB26-8A55B2E41660}"/>
              </a:ext>
            </a:extLst>
          </p:cNvPr>
          <p:cNvSpPr/>
          <p:nvPr/>
        </p:nvSpPr>
        <p:spPr>
          <a:xfrm>
            <a:off x="8821798" y="5517223"/>
            <a:ext cx="1185058" cy="56603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8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7027C-8A51-4365-ACCF-5D90F45B7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Write your project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5D20E-2BD4-4893-AC77-D15BA8332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 dirty="0"/>
              <a:t>You can write online text in the top area</a:t>
            </a:r>
          </a:p>
          <a:p>
            <a:r>
              <a:rPr lang="en-US" sz="2000" dirty="0"/>
              <a:t>You can write/ draw on a piece of paper, poster and take a photo to upload in the area below</a:t>
            </a:r>
          </a:p>
          <a:p>
            <a:r>
              <a:rPr lang="en-US" sz="2000" dirty="0"/>
              <a:t>Maximum upload size is 5Mb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9508E-67A6-4F8D-8015-505BD4581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731057"/>
            <a:ext cx="6250769" cy="523501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E6FE54D-3A9E-49A2-A7D7-4AA7D6A1F01F}"/>
              </a:ext>
            </a:extLst>
          </p:cNvPr>
          <p:cNvSpPr/>
          <p:nvPr/>
        </p:nvSpPr>
        <p:spPr>
          <a:xfrm>
            <a:off x="6766967" y="1426922"/>
            <a:ext cx="4668170" cy="2127936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1F949B3-164D-4E3C-A5DD-C6E19A7B2DF3}"/>
              </a:ext>
            </a:extLst>
          </p:cNvPr>
          <p:cNvSpPr/>
          <p:nvPr/>
        </p:nvSpPr>
        <p:spPr>
          <a:xfrm>
            <a:off x="8667686" y="4194428"/>
            <a:ext cx="1185058" cy="56603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465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26B402-17FD-4CD5-9C8F-CAD27EFD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In your submission, use the icons to add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A1F47-0F2D-4802-89F4-5FDD99314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 dirty="0"/>
              <a:t>Hyperlinks</a:t>
            </a:r>
          </a:p>
          <a:p>
            <a:r>
              <a:rPr lang="en-US" sz="2000" dirty="0"/>
              <a:t>Images </a:t>
            </a:r>
          </a:p>
          <a:p>
            <a:r>
              <a:rPr lang="en-US" sz="2000" dirty="0"/>
              <a:t>Videos</a:t>
            </a:r>
          </a:p>
          <a:p>
            <a:r>
              <a:rPr lang="en-US" sz="2000" dirty="0"/>
              <a:t>Voice recordings</a:t>
            </a:r>
          </a:p>
          <a:p>
            <a:r>
              <a:rPr lang="en-US" sz="2000" dirty="0"/>
              <a:t>Maximum file size is 5Mb</a:t>
            </a:r>
          </a:p>
        </p:txBody>
      </p:sp>
      <p:pic>
        <p:nvPicPr>
          <p:cNvPr id="5" name="Picture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DB1B6CC6-451C-4FDC-90BC-D7956F9A60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918703"/>
            <a:ext cx="6250769" cy="2859726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5A20DCC-08E0-4AB9-B28A-36BB87CC32BE}"/>
              </a:ext>
            </a:extLst>
          </p:cNvPr>
          <p:cNvSpPr/>
          <p:nvPr/>
        </p:nvSpPr>
        <p:spPr>
          <a:xfrm>
            <a:off x="8143705" y="2230452"/>
            <a:ext cx="1185058" cy="56603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111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3749C-5115-4470-9638-D2C78BA15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To add photos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AB8C07-21ED-454F-9923-FDD9DBC65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/>
              <a:t>Click the image icon, then click upload a file</a:t>
            </a:r>
          </a:p>
          <a:p>
            <a:r>
              <a:rPr lang="en-US" sz="2000"/>
              <a:t>Use browse to find the file in your device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11994F-DC7C-4E88-9FE7-EF82FA647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863886"/>
            <a:ext cx="6250769" cy="49693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FDDA38E-E5C7-4175-B5F3-689E564518A4}"/>
              </a:ext>
            </a:extLst>
          </p:cNvPr>
          <p:cNvSpPr/>
          <p:nvPr/>
        </p:nvSpPr>
        <p:spPr>
          <a:xfrm>
            <a:off x="8205350" y="3348566"/>
            <a:ext cx="1185058" cy="56603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157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CA046-8614-4CB6-8292-AF1E31374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/>
              <a:t>Write the description of the photo</a:t>
            </a:r>
          </a:p>
          <a:p>
            <a:r>
              <a:rPr lang="en-US" sz="2000"/>
              <a:t>Change the size of he photo if needed</a:t>
            </a:r>
          </a:p>
          <a:p>
            <a:r>
              <a:rPr lang="en-US" sz="2000"/>
              <a:t>Click save image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F5B08EE-2E5F-4F4F-A0BB-7559E3D6B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590538"/>
            <a:ext cx="6250769" cy="351605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2514ACA-8B33-419D-874B-D44F84A363B0}"/>
              </a:ext>
            </a:extLst>
          </p:cNvPr>
          <p:cNvSpPr/>
          <p:nvPr/>
        </p:nvSpPr>
        <p:spPr>
          <a:xfrm>
            <a:off x="5390230" y="2676724"/>
            <a:ext cx="1061941" cy="45447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81C1E0-F518-40AC-836A-7F3849B2E061}"/>
              </a:ext>
            </a:extLst>
          </p:cNvPr>
          <p:cNvSpPr/>
          <p:nvPr/>
        </p:nvSpPr>
        <p:spPr>
          <a:xfrm>
            <a:off x="5328671" y="3131201"/>
            <a:ext cx="1061941" cy="388823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B4CB16-F5EB-45FE-AAE7-65D6C172DAFE}"/>
              </a:ext>
            </a:extLst>
          </p:cNvPr>
          <p:cNvSpPr/>
          <p:nvPr/>
        </p:nvSpPr>
        <p:spPr>
          <a:xfrm>
            <a:off x="7830618" y="4345854"/>
            <a:ext cx="1185058" cy="56603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04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A525E-FBFE-484A-AB17-1B46AE59A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When you are happy with your submission, click save changes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78FFC9-9A16-42E7-BB84-E709F53F86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212" y="90487"/>
            <a:ext cx="8791575" cy="667702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E7AE4FA-CDB2-46D8-9219-5F7925B90C97}"/>
              </a:ext>
            </a:extLst>
          </p:cNvPr>
          <p:cNvSpPr/>
          <p:nvPr/>
        </p:nvSpPr>
        <p:spPr>
          <a:xfrm>
            <a:off x="4112706" y="5963699"/>
            <a:ext cx="1185058" cy="56603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79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4634B-618E-4D6A-93FB-15019F87D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>
            <a:normAutofit/>
          </a:bodyPr>
          <a:lstStyle/>
          <a:p>
            <a:r>
              <a:rPr lang="en-US" sz="3600"/>
              <a:t>Review  your submission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7A852-B5DB-4B07-9481-A942BCED3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>
            <a:normAutofit/>
          </a:bodyPr>
          <a:lstStyle/>
          <a:p>
            <a:r>
              <a:rPr lang="en-US" sz="1800"/>
              <a:t>Click submit assignment if you are happy with your submission</a:t>
            </a:r>
          </a:p>
          <a:p>
            <a:r>
              <a:rPr lang="en-US" sz="1800"/>
              <a:t>You can click edit submission if you want to change it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B1DDE9-D449-43DF-A202-82E70CA7F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5" r="-2" b="-2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CE4ECECB-D792-4160-99A3-6F0294CB724C}"/>
              </a:ext>
            </a:extLst>
          </p:cNvPr>
          <p:cNvSpPr/>
          <p:nvPr/>
        </p:nvSpPr>
        <p:spPr>
          <a:xfrm>
            <a:off x="7821475" y="5496674"/>
            <a:ext cx="1185058" cy="56603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76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D2BEA8-8C93-429C-8D14-A89E6E50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Validate that the submission is your own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4A85F-4679-4A5B-8DAC-EC1D9C062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/>
              <a:t>If you refer to websites in your work, you need to write the information in your own words.</a:t>
            </a:r>
          </a:p>
          <a:p>
            <a:r>
              <a:rPr lang="en-US" sz="2000" u="sng"/>
              <a:t>The graders will reject your submission if it is copied from the internet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2B778D-CE3E-4F2B-B96F-38601984D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590538"/>
            <a:ext cx="6250769" cy="351605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40203B4-1F87-4113-848F-C700F0A48B83}"/>
              </a:ext>
            </a:extLst>
          </p:cNvPr>
          <p:cNvSpPr/>
          <p:nvPr/>
        </p:nvSpPr>
        <p:spPr>
          <a:xfrm>
            <a:off x="7068620" y="3976099"/>
            <a:ext cx="842481" cy="472611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96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4"/>
              </a:gs>
              <a:gs pos="25000">
                <a:schemeClr val="accent4"/>
              </a:gs>
              <a:gs pos="94000">
                <a:schemeClr val="accent2"/>
              </a:gs>
              <a:gs pos="100000">
                <a:schemeClr val="accent2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B60D1A-5847-4484-A366-419589B67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If you have already gotten an account </a:t>
            </a:r>
          </a:p>
        </p:txBody>
      </p:sp>
    </p:spTree>
    <p:extLst>
      <p:ext uri="{BB962C8B-B14F-4D97-AF65-F5344CB8AC3E}">
        <p14:creationId xmlns:p14="http://schemas.microsoft.com/office/powerpoint/2010/main" val="3882989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E4A2D-5C37-432A-8F6E-5FEF4E40D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/>
              <a:t>After you click the submit button, the submission status will be  “Submitted for grading”</a:t>
            </a:r>
          </a:p>
          <a:p>
            <a:r>
              <a:rPr lang="en-US" sz="2000"/>
              <a:t>You can continue to do other activities while waiting for a grader to grade your work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CB6E9A-8BB7-4A65-BC43-0BD6A8F3A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984"/>
          <a:stretch/>
        </p:blipFill>
        <p:spPr>
          <a:xfrm>
            <a:off x="5297763" y="876926"/>
            <a:ext cx="6250769" cy="451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8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1E3AC4-1CB7-4FAA-B77E-625798C7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After the project has been graded</a:t>
            </a:r>
          </a:p>
        </p:txBody>
      </p:sp>
    </p:spTree>
    <p:extLst>
      <p:ext uri="{BB962C8B-B14F-4D97-AF65-F5344CB8AC3E}">
        <p14:creationId xmlns:p14="http://schemas.microsoft.com/office/powerpoint/2010/main" val="929637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EEC75-E677-4ACC-8B40-011DAE42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When a grader has graded your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A6C01-CC7E-4E8C-BAF7-C1CDEAFA2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/>
              <a:t>You will receive an email saying that your project is graded (if you have an email address)</a:t>
            </a:r>
          </a:p>
          <a:p>
            <a:r>
              <a:rPr lang="en-US" sz="2000"/>
              <a:t>When you log in, the progress bar will be updated</a:t>
            </a:r>
          </a:p>
          <a:p>
            <a:pPr marL="0" indent="0">
              <a:buNone/>
            </a:pPr>
            <a:r>
              <a:rPr lang="en-US" sz="2000"/>
              <a:t> 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9215F9F-2E90-4845-A20E-AC0860FEA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582725"/>
            <a:ext cx="6250769" cy="353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0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073BF2-3967-45C8-811C-8A02D3C4F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Badges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42BBC5-37C9-4857-B723-D54A667CF3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89522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5211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01E3AC4-1CB7-4FAA-B77E-625798C72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32165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Download Certificate </a:t>
            </a:r>
            <a:br>
              <a:rPr lang="en-US" sz="6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60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(NOTE: not all courses issue a certificate when completed)</a:t>
            </a:r>
            <a:endParaRPr lang="en-US" sz="1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3608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EEC75-E677-4ACC-8B40-011DAE42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 smtClean="0"/>
              <a:t>If your course issues a certificate upon completion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A6C01-CC7E-4E8C-BAF7-C1CDEAFA2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You will </a:t>
            </a:r>
            <a:r>
              <a:rPr lang="en-US" sz="2000" dirty="0" smtClean="0"/>
              <a:t>be able to View / Download the certificate </a:t>
            </a:r>
            <a:endParaRPr lang="en-US" sz="2000" dirty="0" smtClean="0"/>
          </a:p>
          <a:p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After log-in, click on the </a:t>
            </a:r>
            <a:r>
              <a:rPr lang="en-US" sz="2000" dirty="0" smtClean="0"/>
              <a:t>Course</a:t>
            </a:r>
          </a:p>
          <a:p>
            <a:pPr marL="0" indent="0">
              <a:buNone/>
            </a:pP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Scroll down and find the ‘Certificate of Completion’ link below the course’s banner image, then click it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28" y="407538"/>
            <a:ext cx="6843411" cy="23059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128" y="3716594"/>
            <a:ext cx="7270159" cy="291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72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BEEC75-E677-4ACC-8B40-011DAE42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 dirty="0" smtClean="0"/>
              <a:t>If your course issues a certificate upon completion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A6C01-CC7E-4E8C-BAF7-C1CDEAFA2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000" dirty="0" smtClean="0"/>
              <a:t>Click ‘View Certificate’</a:t>
            </a:r>
          </a:p>
          <a:p>
            <a:pPr marL="457200" indent="-457200">
              <a:buFont typeface="+mj-lt"/>
              <a:buAutoNum type="arabicPeriod" startAt="3"/>
            </a:pP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 smtClean="0"/>
              <a:t>Your certificate will open as a PDF file in your web browser, you can download or print the PDF file as needed. </a:t>
            </a:r>
          </a:p>
          <a:p>
            <a:pPr marL="0" indent="0">
              <a:buNone/>
            </a:pPr>
            <a:r>
              <a:rPr lang="en-US" sz="1400" dirty="0" smtClean="0"/>
              <a:t>(buttons to download/print shown differently according to your web browser)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802" y="213394"/>
            <a:ext cx="5484302" cy="23398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830" y="3594797"/>
            <a:ext cx="5929021" cy="295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84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250ED9-AA13-45CC-99BC-00ED1470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Happy learning!</a:t>
            </a:r>
          </a:p>
        </p:txBody>
      </p:sp>
    </p:spTree>
    <p:extLst>
      <p:ext uri="{BB962C8B-B14F-4D97-AF65-F5344CB8AC3E}">
        <p14:creationId xmlns:p14="http://schemas.microsoft.com/office/powerpoint/2010/main" val="1672615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FDC91-9017-4F3A-B2B4-0AA5F9333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/>
              <a:t>Click the login button in the top right-hand corner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FE6DDE-BEDF-4AB7-AFD3-036CD9D944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17" b="-3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80C6472C-B221-476F-9FC1-BC9CD57B885B}"/>
              </a:ext>
            </a:extLst>
          </p:cNvPr>
          <p:cNvSpPr/>
          <p:nvPr/>
        </p:nvSpPr>
        <p:spPr>
          <a:xfrm>
            <a:off x="10815209" y="874844"/>
            <a:ext cx="737129" cy="43151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7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0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2"/>
            <a:ext cx="3902420" cy="423563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F19A7D-3DBD-45CD-8937-34DD9F5A3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664" y="930530"/>
            <a:ext cx="3361677" cy="32750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Enter your user name and password</a:t>
            </a:r>
          </a:p>
        </p:txBody>
      </p:sp>
      <p:sp>
        <p:nvSpPr>
          <p:cNvPr id="40" name="Rectangle 12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843002"/>
            <a:ext cx="2391411" cy="1564776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3417" y="4843002"/>
            <a:ext cx="1351062" cy="1568472"/>
          </a:xfrm>
          <a:prstGeom prst="rect">
            <a:avLst/>
          </a:prstGeom>
          <a:solidFill>
            <a:srgbClr val="8D422F"/>
          </a:solidFill>
          <a:ln w="25400">
            <a:solidFill>
              <a:srgbClr val="8D42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1B1B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8EB264-3318-4087-BFEF-59FFCAACD1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01" r="10349"/>
          <a:stretch/>
        </p:blipFill>
        <p:spPr>
          <a:xfrm>
            <a:off x="4517401" y="450221"/>
            <a:ext cx="7203993" cy="595755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4681F67-4A5D-48DC-97A1-4BFB211A394F}"/>
              </a:ext>
            </a:extLst>
          </p:cNvPr>
          <p:cNvSpPr/>
          <p:nvPr/>
        </p:nvSpPr>
        <p:spPr>
          <a:xfrm>
            <a:off x="5760273" y="3549544"/>
            <a:ext cx="2417956" cy="65600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4A357A-C363-48F9-8A7B-FE10517445FC}"/>
              </a:ext>
            </a:extLst>
          </p:cNvPr>
          <p:cNvSpPr/>
          <p:nvPr/>
        </p:nvSpPr>
        <p:spPr>
          <a:xfrm>
            <a:off x="8041135" y="3701944"/>
            <a:ext cx="2417956" cy="65600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56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39C712-00EA-49B6-BE49-3C101E7A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2800"/>
              <a:t>When  you log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39E32-B47E-44A7-AF8C-449180429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en-US" sz="2000"/>
              <a:t>You can see your badges under latest badges</a:t>
            </a:r>
          </a:p>
          <a:p>
            <a:r>
              <a:rPr lang="en-US" sz="2000"/>
              <a:t>You can see the courses you are subscribed to under Course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883F1-A7F1-4C7B-BA22-BAFFE8C0E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691990"/>
            <a:ext cx="6250769" cy="531315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B15260A-0C54-4588-856A-7536D64C2FEA}"/>
              </a:ext>
            </a:extLst>
          </p:cNvPr>
          <p:cNvSpPr/>
          <p:nvPr/>
        </p:nvSpPr>
        <p:spPr>
          <a:xfrm>
            <a:off x="5297763" y="1746607"/>
            <a:ext cx="1185058" cy="56603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A693470-1107-4102-925D-152A3C988D92}"/>
              </a:ext>
            </a:extLst>
          </p:cNvPr>
          <p:cNvSpPr/>
          <p:nvPr/>
        </p:nvSpPr>
        <p:spPr>
          <a:xfrm>
            <a:off x="5297763" y="3084243"/>
            <a:ext cx="1185058" cy="56603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37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3307C-0E9E-43E7-BD6D-04849E706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Course completion is indicated in a status bar under the name of the programme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00F5874-ECEB-43BF-933C-CFC9757A7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9489" y="643467"/>
            <a:ext cx="5207316" cy="541019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55DC4A7-BBAD-42BA-8C6B-4A431308C40B}"/>
              </a:ext>
            </a:extLst>
          </p:cNvPr>
          <p:cNvSpPr/>
          <p:nvPr/>
        </p:nvSpPr>
        <p:spPr>
          <a:xfrm>
            <a:off x="7352595" y="5568594"/>
            <a:ext cx="1596196" cy="56603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40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0E99B4-8582-47D5-889B-0897570EE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Click your name on the top right hand corner and click grades to see your grades</a:t>
            </a:r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FF07FD10-349A-4CC8-ADB1-9ED2C1743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2074972"/>
            <a:ext cx="6250769" cy="254718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5E2E02E-AF11-43ED-8857-8B907A7518B1}"/>
              </a:ext>
            </a:extLst>
          </p:cNvPr>
          <p:cNvSpPr/>
          <p:nvPr/>
        </p:nvSpPr>
        <p:spPr>
          <a:xfrm>
            <a:off x="9520441" y="2558266"/>
            <a:ext cx="1185058" cy="56603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74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8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B1FA8E0-592B-4C31-9728-10B4312155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9500"/>
          <a:stretch/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  <p:sp useBgFill="1">
        <p:nvSpPr>
          <p:cNvPr id="41" name="Rectangle 32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68881-662C-4840-B0D2-4B6F5A93A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You can see the grades under the name of the class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</a:rPr>
              <a:t>You will receive a badge if you get a grade 15 or higher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C8326EF-72EC-440E-9182-71AD9F1D39E1}"/>
              </a:ext>
            </a:extLst>
          </p:cNvPr>
          <p:cNvSpPr/>
          <p:nvPr/>
        </p:nvSpPr>
        <p:spPr>
          <a:xfrm>
            <a:off x="5010086" y="3434462"/>
            <a:ext cx="1185058" cy="566038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92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1C9CC24-B375-4226-BF2B-61FADBBA69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70A28E-4FD8-4474-A206-E15B5EBB30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084747"/>
            <a:ext cx="12188952" cy="3294207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9647E21-5366-4638-AC97-D8CD4111EB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r="8214" b="45501"/>
          <a:stretch>
            <a:fillRect/>
          </a:stretch>
        </p:blipFill>
        <p:spPr>
          <a:xfrm flipV="1">
            <a:off x="0" y="0"/>
            <a:ext cx="12191999" cy="4473360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2DA4E6-A9B4-4448-8C4F-4A42D4E81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2076450"/>
            <a:ext cx="10684151" cy="13451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to submit an assignment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68D65F8-70F4-45CE-86D5-9FD0B8164287}"/>
              </a:ext>
            </a:extLst>
          </p:cNvPr>
          <p:cNvSpPr/>
          <p:nvPr/>
        </p:nvSpPr>
        <p:spPr>
          <a:xfrm>
            <a:off x="3847371" y="4167215"/>
            <a:ext cx="79781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3"/>
              </a:rPr>
              <a:t>https://youtu.be/QwI8cPGVUNI</a:t>
            </a:r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275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562</Words>
  <Application>Microsoft Office PowerPoint</Application>
  <PresentationFormat>Widescreen</PresentationFormat>
  <Paragraphs>68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I am a Young Scientist </vt:lpstr>
      <vt:lpstr>If you have already gotten an account </vt:lpstr>
      <vt:lpstr>Click the login button in the top right-hand corner</vt:lpstr>
      <vt:lpstr>Enter your user name and password</vt:lpstr>
      <vt:lpstr>When  you log in</vt:lpstr>
      <vt:lpstr>PowerPoint Presentation</vt:lpstr>
      <vt:lpstr>PowerPoint Presentation</vt:lpstr>
      <vt:lpstr>PowerPoint Presentation</vt:lpstr>
      <vt:lpstr>How to submit an assignment</vt:lpstr>
      <vt:lpstr>Select the course</vt:lpstr>
      <vt:lpstr>Scroll down to choose the task</vt:lpstr>
      <vt:lpstr>Click Add Submission</vt:lpstr>
      <vt:lpstr>Write your project details</vt:lpstr>
      <vt:lpstr>In your submission, use the icons to add</vt:lpstr>
      <vt:lpstr>To add photos</vt:lpstr>
      <vt:lpstr>PowerPoint Presentation</vt:lpstr>
      <vt:lpstr>PowerPoint Presentation</vt:lpstr>
      <vt:lpstr>Review  your submission</vt:lpstr>
      <vt:lpstr>Validate that the submission is your own work</vt:lpstr>
      <vt:lpstr>PowerPoint Presentation</vt:lpstr>
      <vt:lpstr>After the project has been graded</vt:lpstr>
      <vt:lpstr>When a grader has graded your project</vt:lpstr>
      <vt:lpstr>Badges</vt:lpstr>
      <vt:lpstr>Download Certificate   (NOTE: not all courses issue a certificate when completed)</vt:lpstr>
      <vt:lpstr>If your course issues a certificate upon completion</vt:lpstr>
      <vt:lpstr>If your course issues a certificate upon completion</vt:lpstr>
      <vt:lpstr>Happy learning!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a Young Scientist </dc:title>
  <dc:creator>Kiruthika Ramanathan</dc:creator>
  <cp:lastModifiedBy>ISS User 500</cp:lastModifiedBy>
  <cp:revision>6</cp:revision>
  <dcterms:created xsi:type="dcterms:W3CDTF">2020-02-26T07:10:31Z</dcterms:created>
  <dcterms:modified xsi:type="dcterms:W3CDTF">2022-07-15T05:52:42Z</dcterms:modified>
</cp:coreProperties>
</file>